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43200638"/>
  <p:notesSz cx="6858000" cy="9144000"/>
  <p:defaultTextStyle>
    <a:defPPr>
      <a:defRPr lang="th-TH"/>
    </a:defPPr>
    <a:lvl1pPr marL="0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105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3" d="100"/>
          <a:sy n="13" d="100"/>
        </p:scale>
        <p:origin x="2650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3373-7AEE-4B88-A4B5-B09CFD8EEA69}" type="datetimeFigureOut">
              <a:rPr lang="th-TH" smtClean="0"/>
              <a:t>05/09/66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F4E5-CBDC-4528-9501-2BB25E99CB42}" type="slidenum">
              <a:rPr lang="th-TH" smtClean="0"/>
              <a:t>‹#›</a:t>
            </a:fld>
            <a:endParaRPr lang="th-TH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" y="0"/>
            <a:ext cx="28797504" cy="54010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854" y="41405778"/>
            <a:ext cx="28797504" cy="179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7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3373-7AEE-4B88-A4B5-B09CFD8EEA69}" type="datetimeFigureOut">
              <a:rPr lang="th-TH" smtClean="0"/>
              <a:t>05/09/66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F4E5-CBDC-4528-9501-2BB25E99CB4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15723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3373-7AEE-4B88-A4B5-B09CFD8EEA69}" type="datetimeFigureOut">
              <a:rPr lang="th-TH" smtClean="0"/>
              <a:t>05/09/66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F4E5-CBDC-4528-9501-2BB25E99CB4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4597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3373-7AEE-4B88-A4B5-B09CFD8EEA69}" type="datetimeFigureOut">
              <a:rPr lang="th-TH" smtClean="0"/>
              <a:t>05/09/66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F4E5-CBDC-4528-9501-2BB25E99CB4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58107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3373-7AEE-4B88-A4B5-B09CFD8EEA69}" type="datetimeFigureOut">
              <a:rPr lang="th-TH" smtClean="0"/>
              <a:t>05/09/66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F4E5-CBDC-4528-9501-2BB25E99CB4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3610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3373-7AEE-4B88-A4B5-B09CFD8EEA69}" type="datetimeFigureOut">
              <a:rPr lang="th-TH" smtClean="0"/>
              <a:t>05/09/66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F4E5-CBDC-4528-9501-2BB25E99CB4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3228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3373-7AEE-4B88-A4B5-B09CFD8EEA69}" type="datetimeFigureOut">
              <a:rPr lang="th-TH" smtClean="0"/>
              <a:t>05/09/66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F4E5-CBDC-4528-9501-2BB25E99CB4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02134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3373-7AEE-4B88-A4B5-B09CFD8EEA69}" type="datetimeFigureOut">
              <a:rPr lang="th-TH" smtClean="0"/>
              <a:t>05/09/66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F4E5-CBDC-4528-9501-2BB25E99CB4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303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3373-7AEE-4B88-A4B5-B09CFD8EEA69}" type="datetimeFigureOut">
              <a:rPr lang="th-TH" smtClean="0"/>
              <a:t>05/09/66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F4E5-CBDC-4528-9501-2BB25E99CB4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04276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3373-7AEE-4B88-A4B5-B09CFD8EEA69}" type="datetimeFigureOut">
              <a:rPr lang="th-TH" smtClean="0"/>
              <a:t>05/09/66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F4E5-CBDC-4528-9501-2BB25E99CB4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3263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3373-7AEE-4B88-A4B5-B09CFD8EEA69}" type="datetimeFigureOut">
              <a:rPr lang="th-TH" smtClean="0"/>
              <a:t>05/09/66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F4E5-CBDC-4528-9501-2BB25E99CB4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51713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13373-7AEE-4B88-A4B5-B09CFD8EEA69}" type="datetimeFigureOut">
              <a:rPr lang="th-TH" smtClean="0"/>
              <a:t>05/09/66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6F4E5-CBDC-4528-9501-2BB25E99CB4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6500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Arc 3"/>
          <p:cNvSpPr/>
          <p:nvPr/>
        </p:nvSpPr>
        <p:spPr>
          <a:xfrm>
            <a:off x="39188571" y="20116800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9354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UserAgro-PC</dc:creator>
  <cp:lastModifiedBy>Muthita-PC</cp:lastModifiedBy>
  <cp:revision>2</cp:revision>
  <dcterms:created xsi:type="dcterms:W3CDTF">2023-09-05T08:13:17Z</dcterms:created>
  <dcterms:modified xsi:type="dcterms:W3CDTF">2023-09-05T08:18:19Z</dcterms:modified>
</cp:coreProperties>
</file>