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21" d="100"/>
          <a:sy n="21" d="100"/>
        </p:scale>
        <p:origin x="212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9548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083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263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00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46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2451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427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135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2291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097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4741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13373-7AEE-4B88-A4B5-B09CFD8EEA69}" type="datetimeFigureOut">
              <a:rPr lang="th-TH" smtClean="0"/>
              <a:t>09/12/68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6F4E5-CBDC-4528-9501-2BB25E99CB4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588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E8050-C211-14C1-A0A7-66758EF6E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DE565E3-E7B3-E047-E33B-A349D6773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029" y="7112572"/>
            <a:ext cx="24840367" cy="17970262"/>
          </a:xfrm>
        </p:spPr>
        <p:txBody>
          <a:bodyPr anchor="t"/>
          <a:lstStyle/>
          <a:p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0A83977-851C-3819-B4F2-BD688F3CF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0028" y="26637930"/>
            <a:ext cx="24840367" cy="138699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F2D74142-85E7-E39A-3723-F6F938F0A2E3}"/>
              </a:ext>
            </a:extLst>
          </p:cNvPr>
          <p:cNvSpPr/>
          <p:nvPr/>
        </p:nvSpPr>
        <p:spPr>
          <a:xfrm>
            <a:off x="39188571" y="20116800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284785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 Office 2013 - 2022">
  <a:themeElements>
    <a:clrScheme name="ธีม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ธีม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</TotalTime>
  <Words>0</Words>
  <Application>Microsoft Office PowerPoint</Application>
  <PresentationFormat>กำหนดเอง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ธีม Office 2013 - 2022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UserAgro-PC</dc:creator>
  <cp:lastModifiedBy>NAPAT CHUEABOONMEE</cp:lastModifiedBy>
  <cp:revision>3</cp:revision>
  <dcterms:created xsi:type="dcterms:W3CDTF">2023-09-05T08:13:17Z</dcterms:created>
  <dcterms:modified xsi:type="dcterms:W3CDTF">2025-12-09T06:33:42Z</dcterms:modified>
</cp:coreProperties>
</file>