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BDFB7FD-2EE4-6C93-9C2F-BC4D92ACC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69DB573-3090-4698-8357-B66FF6B7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2AC6FB9-D2B8-58C3-0741-BBF4C71B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EFCD860-F1A8-1724-548D-793FB93F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2AC8A5-B363-BF53-8E3F-B77D69B4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411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B94741-D081-B3AE-79E0-6F55C26B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0414F3A-1E4A-9D03-E568-E4DAD4D24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CACBA8-5E64-5615-0047-3FC917F4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4A6C3F9-96E1-4DD7-1574-3080CD7A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67F05E7-AD13-9DFD-9196-8594231A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514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AC29818-E30A-30BF-8277-BEEC0F29C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F30349D-765F-3C6D-72E8-9A0CDEFD3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DD364AF-3857-054E-8982-45A721FF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7A3A0D6-A882-E02F-0D97-D10F5D3D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E7CC935-9DC1-62DB-FF38-B969AAFD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76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65D266-95C6-B95B-C994-0DF8700D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370AC91-30EE-BEAC-10F2-22917188A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B993E25-522F-6107-B3E2-0DA5F49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7ED5310-6D75-DADE-57A2-7FC1AFBB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D95099C-3A2E-6778-CB66-4A43DAC1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385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AD65-EE11-3962-6E3A-164CAED6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FE0AF47-AA7D-6A57-CD4C-C8EFB673E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44FE323-C97F-A6A3-319A-8DA3347A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C42295F-8E5D-B8AE-9C30-3FC8BAFA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55C3733-AF8D-DE11-60D6-A5D0FF76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39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4C1AB8-1B51-80AC-C2D1-8AD4ACDE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7447DCA-57AF-7EAF-9169-B21B834BF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7DC86F4-CEA1-36A7-249A-8D8D093D2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F8EA341-8F25-16F5-E059-7E76E7CB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F2CED01-D788-0C56-D83D-9AF99187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92B056C-91BD-2F3C-4B31-6D78FE09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209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B7732E-7FC2-86E4-050B-58AC523D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CAE6301-F415-7166-4B59-64ED2F83B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0527295-982D-E611-F4B4-F2DAA6878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2FECA876-1FC5-EF48-9987-E7E8C0A63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230DB-5838-8BE6-19C2-4548F87D2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A0B5999-E8E2-87AA-09CA-F2CB0CA7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CF28F36-9AC8-2D83-E361-C2B0D901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DC56AE0-7411-A18A-A6BB-1C0C3BB7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362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67EEDE-934E-FCE3-BD99-16512F88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7766440-1FD6-E7C6-C865-0B9403D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E3DC8E4D-529D-E730-D1CD-D5A717B6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479AF17-D61B-1BC3-1DE1-B3829076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728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53F7CA3-9CEC-FF72-D97D-D755A395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B2BCC2F-8BE3-3A5F-38D2-49E7C6FE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1664474-EC18-1609-D271-AC963C00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983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BF0B42E-DB6D-258F-A97B-34512039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1344F6-86C6-00F5-9788-6165B80F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A29EC94-2E46-1E15-A149-5DC94AB1D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9766CD8-B43D-AAB3-0E52-0D96BC37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07E377B-ED97-6B73-9581-074BAC83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C28E9E4-3D37-F274-4AA7-87780177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195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E1F3AB-6ACA-6611-4316-FA722A91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76B956EB-A9A8-D71A-AADE-2AAC76714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3CB1164-E73C-A5FF-B0A1-B5D779E2B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DE7253F-5A65-885A-7250-621B18C6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CF1F7F0-2B8A-AF15-4278-108EB372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D492722-AE7A-4ABA-15E9-E7EA5E1A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797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6BBC392-B01C-268C-5CE7-BB3ABF14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FDF852F-CE04-0AB0-C353-832D7692C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306EC4-9DAA-77B1-2C82-6F44D991D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996B5-917A-43F6-A759-E6D1E965C3A2}" type="datetimeFigureOut">
              <a:rPr lang="th-TH" smtClean="0"/>
              <a:t>10/12/68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9A3B19F-3A27-FEEF-F302-604A69181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306B72-9D2E-7A05-F087-4FFFD9324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F8A348-CB6B-4C52-8FF4-D20108EAF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11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2E4C91-CD42-A038-1DD8-8FBC1ABD9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0954"/>
            <a:ext cx="9144000" cy="2619009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0BC0451-A7BE-6C22-7940-6FF96F6F4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2431"/>
            <a:ext cx="9144000" cy="2941087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982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6441F3-AA4C-55DB-EB75-F507C18C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340"/>
            <a:ext cx="10515600" cy="1733306"/>
          </a:xfrm>
        </p:spPr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A1AFD54-7007-1351-5939-57F731B6E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3877"/>
            <a:ext cx="10515600" cy="3293086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94716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แบบจอกว้าง</PresentationFormat>
  <Paragraphs>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NAPAT CHUEABOONMEE</dc:creator>
  <cp:lastModifiedBy>NAPAT CHUEABOONMEE</cp:lastModifiedBy>
  <cp:revision>1</cp:revision>
  <dcterms:created xsi:type="dcterms:W3CDTF">2025-12-10T08:22:18Z</dcterms:created>
  <dcterms:modified xsi:type="dcterms:W3CDTF">2025-12-10T08:24:07Z</dcterms:modified>
</cp:coreProperties>
</file>