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ordia New" panose="020B0304020202020204" pitchFamily="34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ngsana New" panose="02020603050405020304" pitchFamily="18" charset="-3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BB01688-9F9B-1236-7609-EDBE5E55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993CAC90-BE0E-D347-98ED-B8B6EED03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8F5BF58-CA4D-D357-D526-BFCD6708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BA67E76-AC54-353D-0292-3358C7A0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C074CC3-C183-7CB9-4E92-2CAE6EAA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44366C8-297F-56A8-5A2E-A2BA2C81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C219DE74-F8FC-5907-6A98-5C7E4F1E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067BB90-C700-46EF-9B81-54570CA1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C48A342-637D-6677-FC17-846D43BD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76C4891-4BC3-FF58-5BCE-EE85B07F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3CB30651-3921-C46C-9CA9-ABF97BB6F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4B004A-1486-B9AE-D22A-D8ABA5DB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F39A4B2-7116-53DB-5014-502DE5F9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7280A3-5801-A6C0-E605-309F7198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BD5EC04-3569-067C-409B-6D533E72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43CEE2D-580D-5047-5B3C-2B29EFB8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15D3A9A-675A-2898-0293-C713E7C5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400352C-4D27-9506-C7B6-D5A3796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E511098-04A0-5032-CB46-E87933B4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16EF9C6-5F01-D4FF-C8D5-182EBA0B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19B3E5D-4473-3ED1-9DF3-F3780A07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E20731A1-3167-542C-B19A-56D25859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58DB1CE-3F6A-63AE-C7BF-910B32F4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E56FA28-9A12-84F9-19E6-9C08847C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4164096-AC7D-D5DC-F694-990BA03E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3B96D11-B5AB-2EA7-9C9C-73DC2876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F323C1F-3A59-1B23-EE9F-CD51F4037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2AA4765-A7B1-A603-9174-DC0249CDA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68E3A98B-8B75-8347-328A-31380105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95053F3-F8AE-933A-46E0-3B15C2B5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8FB2C5E7-2783-03E2-919B-354859F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B29AB51-4E1E-208F-6075-47BBAE6E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AC62C92A-878E-C626-CEB8-13B12116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E7B9C979-664E-16FE-FD6C-E84FE56B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FB7AD702-F5D7-EC33-7F74-2215B12A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7301FCB5-D06A-1A64-4642-C9A78FF8D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4D7CDAF4-8972-C997-CB08-2CDDBE0A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1B3C442-BE0B-79C9-6DFE-8C99C0A0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40F0525C-E4D7-0EAD-EB7F-9119083E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964B98C-A6F9-C2B0-3DDC-52BA537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548948-A444-C4AB-B459-9CBA6E03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BF264AFE-E0DE-648A-44CE-67FFDEC5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8621803-FDAE-13B0-6B02-164A8B38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35E2F88D-07B1-2699-1C2D-D2179629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87C39326-3FFF-4330-A280-601252F4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0A85A1B5-D40D-AEEE-EAA0-9213C4D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1ECB1AB-23A7-4915-791E-B06DD99C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1F1A089-2AB7-F254-C469-D352484F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ABCE1AD9-DE5D-2AA2-6D1F-51BA772B5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840D186-C482-482B-A3ED-21231F12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CB68BCE0-D553-E143-4D25-A4B7C496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8DCE829B-1E59-D534-D16C-AA3B35E5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5D786A0-420F-DCE6-91B0-A508339F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3CAB8322-54A0-2EC0-CEF8-BA6FFCC3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745DC4D-4C76-457C-BE32-B239CFF4B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1D09647-C43D-0944-F6FC-EE9A8F85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389A529-A9C7-DD46-D385-3DC8E5C7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2307A33B-2A08-E5B4-C335-1A34CB67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95FD5313-ECED-F45A-DB00-A7C3D77C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F8519109-375C-8F39-C33C-F74B9FF36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1242D59-BEED-0714-8DEF-47CD32C5F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413E-B16D-46E0-99A0-96AFD638451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3E2C0F4-EA86-B972-5A3E-C87BC424B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B16AF4-1E83-8438-EB56-E099E7EE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78AD-F517-483E-82B3-24074EF4EF0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F49ABA4B-D488-59BD-9199-EFFDEF4C5F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FDE96BD-EEB7-A9C3-858C-58DEBA8C6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4A94205F-74BD-E525-B7F4-5B770A86C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70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0165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Arial</vt:lpstr>
      <vt:lpstr>Cordia New</vt:lpstr>
      <vt:lpstr>Calibri</vt:lpstr>
      <vt:lpstr>Angsana New</vt:lpstr>
      <vt:lpstr>ธีมของ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WORAKORN SUPORN</dc:creator>
  <cp:lastModifiedBy>Muthita-PC</cp:lastModifiedBy>
  <cp:revision>2</cp:revision>
  <dcterms:created xsi:type="dcterms:W3CDTF">2023-09-21T03:18:15Z</dcterms:created>
  <dcterms:modified xsi:type="dcterms:W3CDTF">2023-09-21T07:17:54Z</dcterms:modified>
</cp:coreProperties>
</file>