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70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140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B35BC-AEA6-423D-9D08-BFFB121F6B4C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BFC4-4BA9-4499-B856-66643D8E9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771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90393-AD2D-4EAF-9F30-825F19AD62D5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D7189-39AB-49DA-94F3-13A8BA799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547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D7189-39AB-49DA-94F3-13A8BA799B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59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D7189-39AB-49DA-94F3-13A8BA799BF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59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038F-5870-4729-BD79-04996E12B53F}" type="datetime1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1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EA7C9-D9BC-4141-9A16-B823ECB4A2F9}" type="datetime1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31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F9D2-571C-4565-91B8-1E27A05A3547}" type="datetime1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37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7FC75-BB92-4AB8-BA05-309C9BF4AF6F}" type="datetime1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7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63FB8-EE87-41D1-A54F-B38E5866F5AB}" type="datetime1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697B-79F6-4B73-A7F4-CEAEA5A2B629}" type="datetime1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2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D93A4-7B69-4EFD-AFE2-DBC579FB8C38}" type="datetime1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7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AAC7-D684-4FF5-A6C3-54D08F4CB12D}" type="datetime1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5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4B5B-2398-4D8B-BE2D-068DAD00E3AE}" type="datetime1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1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08BD-9E87-4DCB-9BBA-F7082BA787A1}" type="datetime1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95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8675-EF69-45FD-8DC9-FB87A6702C25}" type="datetime1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7EA4F-85D9-41E0-8A08-698A51E08194}" type="datetime1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h-TH" smtClean="0"/>
              <a:t>วรกร สุพร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3FCA8-0A7C-4169-99E7-0B2D6E73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4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" y="0"/>
            <a:ext cx="914302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6" y="643622"/>
            <a:ext cx="8273419" cy="2739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h-TH" sz="1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งานด้านสารสนเทศ</a:t>
            </a:r>
          </a:p>
          <a:p>
            <a:r>
              <a:rPr lang="th-TH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ที่จำเป็นต่อการปฏิบัติงานของคณะฯ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76246" y="4581128"/>
            <a:ext cx="3587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i="1" dirty="0" smtClean="0">
                <a:solidFill>
                  <a:schemeClr val="bg1">
                    <a:lumMod val="75000"/>
                  </a:schemeClr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วรกร สุพร</a:t>
            </a:r>
          </a:p>
          <a:p>
            <a:r>
              <a:rPr lang="th-TH" dirty="0" smtClean="0">
                <a:solidFill>
                  <a:schemeClr val="bg1">
                    <a:lumMod val="75000"/>
                  </a:schemeClr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งานนโยบายและแผน และประกันคุณภาพการศึกษา</a:t>
            </a:r>
          </a:p>
          <a:p>
            <a:r>
              <a:rPr lang="th-TH" dirty="0" smtClean="0">
                <a:solidFill>
                  <a:schemeClr val="bg1">
                    <a:lumMod val="75000"/>
                  </a:schemeClr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คณะอุตสาหกรรมเกษตร มหาวิทยาลัยเชียงใหม่</a:t>
            </a:r>
            <a:endParaRPr lang="en-US" dirty="0">
              <a:solidFill>
                <a:schemeClr val="bg1">
                  <a:lumMod val="75000"/>
                </a:schemeClr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0613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91680" y="2924944"/>
            <a:ext cx="70214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 ห้องเรียน</a:t>
            </a:r>
            <a:r>
              <a:rPr lang="en-US" sz="3600" b="1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</a:t>
            </a:r>
            <a:r>
              <a:rPr lang="th-TH" sz="3600" b="1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ห้องคอมพิวเตอร์</a:t>
            </a:r>
          </a:p>
          <a:p>
            <a:r>
              <a:rPr lang="th-TH" sz="3600" b="1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 ห้องประชุมและโสตทัศนูปกรณ์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th-TH" sz="3600" b="1" dirty="0" smtClean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980728"/>
            <a:ext cx="3706464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th-TH" sz="13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4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เรื่อง...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4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64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133431"/>
            <a:ext cx="82809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เป็นระบบการจองใช้งานห้องเรียน ห้องคอมพิวเตอร์ ห้องประชุมและโสตทัศนูปกรณ์ บนระบบออนไลน์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โดย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มี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ขั้นตอน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ดังนี้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1. หน้าแรก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http://www.agro.cmu.ac.th</a:t>
            </a:r>
            <a:endParaRPr lang="th-TH" sz="3200" dirty="0" smtClean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2. สำหรับบุคลากร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</a:t>
            </a:r>
          </a:p>
          <a:p>
            <a:pPr algn="thaiDist"/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*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ห้องเรียน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/ห้องคอมพิวเตอร์</a:t>
            </a:r>
          </a:p>
          <a:p>
            <a:pPr algn="thaiDist"/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*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ประชุมและอุปกรณ์โสต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ฯ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3. คลิกเข้าสู่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</a:t>
            </a:r>
            <a:endParaRPr lang="th-TH" sz="3200" dirty="0" smtClean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. กรุณาล็อกอินเพื่อเข้าใช้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1209526"/>
            <a:ext cx="86764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5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</a:t>
            </a:r>
            <a:r>
              <a:rPr lang="th-TH" sz="5400" b="1" dirty="0" smtClean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ออนไลน์</a:t>
            </a:r>
            <a:endParaRPr lang="th-TH" sz="5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124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 ห้องเรียน</a:t>
            </a:r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</a:t>
            </a:r>
            <a:r>
              <a:rPr lang="th-TH" sz="2400" b="1" dirty="0" smtClean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คอมพิวเตอร์ ห้อง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ประชุมและโสตทัศนูปกรณ์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 b="3427"/>
          <a:stretch/>
        </p:blipFill>
        <p:spPr bwMode="auto">
          <a:xfrm>
            <a:off x="-1" y="1268760"/>
            <a:ext cx="9117233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56376" y="1628800"/>
            <a:ext cx="93610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2348880"/>
            <a:ext cx="140364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2780928"/>
            <a:ext cx="5395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244408" y="2060848"/>
            <a:ext cx="3032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</a:t>
            </a:r>
            <a:endParaRPr lang="en-US" sz="20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2331628"/>
            <a:ext cx="3032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</a:t>
            </a:r>
            <a:endParaRPr lang="en-US" sz="20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2755050"/>
            <a:ext cx="3032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t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</a:t>
            </a:r>
            <a:endParaRPr lang="en-US" sz="20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3573016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latin typeface="TH K2D July8" panose="02000506000000020004" pitchFamily="2" charset="-34"/>
                <a:cs typeface="TH K2D July8" panose="02000506000000020004" pitchFamily="2" charset="-34"/>
              </a:rPr>
              <a:t>ชื่อผู้ใช้และรหัสผ่าน</a:t>
            </a:r>
          </a:p>
          <a:p>
            <a:pPr algn="thaiDist"/>
            <a:r>
              <a:rPr lang="th-TH" sz="3200" dirty="0" smtClean="0">
                <a:latin typeface="TH K2D July8" panose="02000506000000020004" pitchFamily="2" charset="-34"/>
                <a:cs typeface="TH K2D July8" panose="02000506000000020004" pitchFamily="2" charset="-34"/>
              </a:rPr>
              <a:t>สามารถติดต่อสอบถามได้ที่ หน่วยสารสนเทศฯ โทร.8304/8205</a:t>
            </a:r>
            <a:endParaRPr lang="th-TH" sz="3200" dirty="0" smtClean="0"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6747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484784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5. ให้เลือกวันที่และเวลา ที่ต้องการจอง โดยนำเมาส์ไปคลิกที่ไอคอนบวก</a:t>
            </a:r>
          </a:p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6. จะพบหน้าต่าง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Add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Entry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โดยให้ใส่รายละเอียดต่างๆ แล้วทำการกดปุ่ม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Save</a:t>
            </a:r>
          </a:p>
          <a:p>
            <a:pPr algn="thaiDist"/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7.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โปรแกรมจะบันทึกข้อมูล และกลับไปสู่หน้าต่างวันที่ ที่ทำการบันทึกข้อมูล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 ห้องเรียน</a:t>
            </a:r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</a:t>
            </a:r>
            <a:r>
              <a:rPr lang="th-TH" sz="2400" b="1" dirty="0" smtClean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คอมพิวเตอร์ ห้อง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ประชุมและโสตทัศนูปกรณ์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6053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 ห้องเรียน</a:t>
            </a:r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</a:t>
            </a:r>
            <a:r>
              <a:rPr lang="th-TH" sz="2400" b="1" dirty="0" smtClean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คอมพิวเตอร์ ห้อง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ประชุมและโสตทัศนูปกรณ์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" b="3819"/>
          <a:stretch/>
        </p:blipFill>
        <p:spPr bwMode="auto">
          <a:xfrm>
            <a:off x="25200" y="1201479"/>
            <a:ext cx="9118800" cy="47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66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" b="3654"/>
          <a:stretch/>
        </p:blipFill>
        <p:spPr bwMode="auto">
          <a:xfrm>
            <a:off x="0" y="1242254"/>
            <a:ext cx="9118800" cy="477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 ห้องเรียน</a:t>
            </a:r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</a:t>
            </a:r>
            <a:r>
              <a:rPr lang="th-TH" sz="2400" b="1" dirty="0" smtClean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คอมพิวเตอร์ ห้อง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ประชุมและโสตทัศนูปกรณ์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40158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ระบบจองออนไลน์ ห้องเรียน</a:t>
            </a:r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/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ห้อง</a:t>
            </a:r>
            <a:r>
              <a:rPr lang="th-TH" sz="2400" b="1" dirty="0" smtClean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คอมพิวเตอร์ ห้อง</a:t>
            </a:r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ประชุมและโสตทัศนูปกรณ์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" b="3742"/>
          <a:stretch/>
        </p:blipFill>
        <p:spPr bwMode="auto">
          <a:xfrm>
            <a:off x="1588" y="1230212"/>
            <a:ext cx="9118800" cy="479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77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132856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เป็นระบบ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การเผยแพร่ข่าวสาร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หน้าเว็บไซต์ของคณะฯ ซึ่ง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สามารถเพิ่มข่าวได้ทั้งหมด 6 หัวข้อข่าว คือ ข่าวประชาสัมพันธ์, ข่าวการศึกษา, ข่าววิจัย, ข่าว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ประกวด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ราคา, ข่าว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รับสมัคร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งาน และข่าว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อบรม/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สัมมนา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โดยมีขั้นตอน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ดังนี้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1. หน้าแรก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http://www.agro.cmu.ac.th</a:t>
            </a:r>
            <a:endParaRPr lang="th-TH" sz="3200" dirty="0" smtClean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2.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agro-</a:t>
            </a:r>
            <a:r>
              <a:rPr lang="en-US" sz="3200" dirty="0" err="1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mis</a:t>
            </a:r>
            <a:endParaRPr lang="th-TH" sz="32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1209526"/>
            <a:ext cx="86764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5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  <a:endParaRPr lang="th-TH" sz="5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214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  <a:endParaRPr lang="th-TH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2924944"/>
            <a:ext cx="648072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9" b="19443"/>
          <a:stretch/>
        </p:blipFill>
        <p:spPr bwMode="auto">
          <a:xfrm>
            <a:off x="11119" y="2132856"/>
            <a:ext cx="9118800" cy="399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91680" y="472514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latin typeface="TH K2D July8" panose="02000506000000020004" pitchFamily="2" charset="-34"/>
                <a:cs typeface="TH K2D July8" panose="02000506000000020004" pitchFamily="2" charset="-34"/>
              </a:rPr>
              <a:t>ชื่อผู้ใช้และรหัสผ่าน</a:t>
            </a:r>
          </a:p>
          <a:p>
            <a:pPr algn="thaiDist"/>
            <a:r>
              <a:rPr lang="th-TH" sz="3200" dirty="0" smtClean="0">
                <a:latin typeface="TH K2D July8" panose="02000506000000020004" pitchFamily="2" charset="-34"/>
                <a:cs typeface="TH K2D July8" panose="02000506000000020004" pitchFamily="2" charset="-34"/>
              </a:rPr>
              <a:t>สามารถติดต่อสอบถามได้ที่ หน่วยสารสนเทศฯ โทร.8205</a:t>
            </a:r>
            <a:endParaRPr lang="th-TH" sz="3200" dirty="0" smtClean="0"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3. คลิก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Login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เข้าสู่ระบบ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ใส่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Username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และ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Password</a:t>
            </a:r>
            <a:endParaRPr lang="th-TH" sz="32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75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  <a:endParaRPr lang="th-TH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4" b="23284"/>
          <a:stretch/>
        </p:blipFill>
        <p:spPr bwMode="auto">
          <a:xfrm>
            <a:off x="25200" y="2132856"/>
            <a:ext cx="9118800" cy="37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3528" y="3789040"/>
            <a:ext cx="648072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4. คลิกไอคอน ข่าว/กิจกรรม</a:t>
            </a:r>
          </a:p>
        </p:txBody>
      </p:sp>
    </p:spTree>
    <p:extLst>
      <p:ext uri="{BB962C8B-B14F-4D97-AF65-F5344CB8AC3E}">
        <p14:creationId xmlns:p14="http://schemas.microsoft.com/office/powerpoint/2010/main" val="236263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5. ระบบการจัดการข่าวสาร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การ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จัดการ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ข่าว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&gt;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เพิ่มข่าวใหม่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" b="19528"/>
          <a:stretch/>
        </p:blipFill>
        <p:spPr bwMode="auto">
          <a:xfrm>
            <a:off x="0" y="2132856"/>
            <a:ext cx="91188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434" y="4005064"/>
            <a:ext cx="103517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31640" y="3212976"/>
            <a:ext cx="6480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1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6.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เลือกหัวข้อข่าว พร้อมใส่ชื่อข่าวและรายละเอียด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กดปุ่มบันทึก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4" y="3933056"/>
            <a:ext cx="103517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31640" y="3140968"/>
            <a:ext cx="6480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9" b="18644"/>
          <a:stretch/>
        </p:blipFill>
        <p:spPr bwMode="auto">
          <a:xfrm>
            <a:off x="0" y="2066925"/>
            <a:ext cx="9118800" cy="401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08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7. เลือกหัวข้อข่าว พร้อมใส่ชื่อข่าวและรายละเอียด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กดปุ่มบันทึก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4" y="3933056"/>
            <a:ext cx="103517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31640" y="3140968"/>
            <a:ext cx="6480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18800" cy="51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03648" y="2708920"/>
            <a:ext cx="720080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1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7. เลือกหัวข้อข่าว พร้อมใส่ชื่อข่าวและรายละเอียด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กดปุ่มบันทึก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ระบบข่าวประชาสัมพันธ์/กิจกรรม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4" y="3933056"/>
            <a:ext cx="103517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31640" y="3140968"/>
            <a:ext cx="6480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" y="1107987"/>
            <a:ext cx="9118800" cy="51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19672" y="3933056"/>
            <a:ext cx="417646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1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132856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เป็น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ระบบปฏิทินกิจกรรมที่ช่วยบอกวัน เวลา ของการจัดกิจกรรม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ข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องคณะฯ โดยปัจจุบันมีหัวข้อทั้งในส่วนกิจกรรมต่างๆ ของคณะฯ และกำหนดการประชุมของคณะกรรมการชุดต่างๆ โดยมีขั้นตอน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ดังนี้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1. หน้าแรก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http://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www.agro.cmu.ac.th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1209526"/>
            <a:ext cx="86764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</a:p>
        </p:txBody>
      </p:sp>
    </p:spTree>
    <p:extLst>
      <p:ext uri="{BB962C8B-B14F-4D97-AF65-F5344CB8AC3E}">
        <p14:creationId xmlns:p14="http://schemas.microsoft.com/office/powerpoint/2010/main" val="364932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" b="15127"/>
          <a:stretch/>
        </p:blipFill>
        <p:spPr bwMode="auto">
          <a:xfrm>
            <a:off x="25200" y="2132856"/>
            <a:ext cx="9118800" cy="419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2. สำหรับบุคลากร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ปฏิทิน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&gt;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ปฏิทินรวม	</a:t>
            </a:r>
            <a:endParaRPr lang="th-TH" sz="3200" dirty="0" smtClean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9992" y="3068960"/>
            <a:ext cx="122413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3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" b="20931"/>
          <a:stretch/>
        </p:blipFill>
        <p:spPr bwMode="auto">
          <a:xfrm>
            <a:off x="-13642" y="2201779"/>
            <a:ext cx="9118800" cy="389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148478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3.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พบ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หน้าต่างปฏิทินรวมกิจกรรม ให้คลิกปุ่ม เข้าสู่ระบบ</a:t>
            </a:r>
            <a:endParaRPr lang="th-TH" sz="3200" dirty="0" smtClean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005064"/>
            <a:ext cx="75557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/>
          <a:srcRect l="28496" t="10288" r="29865" b="12168"/>
          <a:stretch/>
        </p:blipFill>
        <p:spPr>
          <a:xfrm>
            <a:off x="5220072" y="2250103"/>
            <a:ext cx="3806456" cy="39872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484784"/>
            <a:ext cx="8280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4.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จะพบหน้าต่างให้ล็อคอิน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Gmail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โดยให้ใส่ ดังนี้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อีเมล :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agro.calendar01@gmail.com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รหัสผ่าน : 053948201</a:t>
            </a:r>
          </a:p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เสร็จแล้วให้กดปุ่ม ลงชื่อเข้าใช้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76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268760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5. จะพบหน้าต่าง </a:t>
            </a:r>
            <a:r>
              <a:rPr lang="en-US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Gmail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ให้คลิกที่ช่อง ปฏิทิน หากไม่พบให้สังเกตไอคอน   </a:t>
            </a:r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 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ที่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มุมขวามือบนของหน้าต่าง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87657" t="10566" r="10240" b="85390"/>
          <a:stretch/>
        </p:blipFill>
        <p:spPr bwMode="auto">
          <a:xfrm>
            <a:off x="1633260" y="1844824"/>
            <a:ext cx="418460" cy="452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2"/>
          <a:srcRect l="16977" t="9431" b="34444"/>
          <a:stretch/>
        </p:blipFill>
        <p:spPr>
          <a:xfrm>
            <a:off x="1" y="2688377"/>
            <a:ext cx="9144000" cy="34769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40352" y="2276872"/>
            <a:ext cx="3032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1</a:t>
            </a:r>
            <a:endParaRPr lang="en-US" sz="20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4328" y="4725144"/>
            <a:ext cx="3032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2</a:t>
            </a:r>
            <a:endParaRPr lang="en-US" sz="2000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59195" y="2719553"/>
            <a:ext cx="28803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69530" y="4674402"/>
            <a:ext cx="504056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0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 rotWithShape="1">
          <a:blip r:embed="rId2"/>
          <a:srcRect t="2837" b="29756"/>
          <a:stretch/>
        </p:blipFill>
        <p:spPr>
          <a:xfrm>
            <a:off x="0" y="2636912"/>
            <a:ext cx="9144000" cy="3466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19675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6. จะพบปฏิทินกิจกรรม สามารถเลือกดูแบบรายวัน / สัปดาห์ / เดือน / 4 วัน และแผนงาน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57511" y="3284984"/>
            <a:ext cx="21602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3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/>
          <a:srcRect t="3077" b="27491"/>
          <a:stretch/>
        </p:blipFill>
        <p:spPr>
          <a:xfrm>
            <a:off x="0" y="2564904"/>
            <a:ext cx="9144000" cy="35710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19675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7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. เลือกวันที่ต้องการเพิ่มกิจกรรม และให้คลิกซ้าย 1 ครั้ง บนพื้นที่สีขาวของวันที่นั้นๆ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10675" y="3645024"/>
            <a:ext cx="2530913" cy="14425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 rotWithShape="1">
          <a:blip r:embed="rId2"/>
          <a:srcRect t="3076" b="32424"/>
          <a:stretch/>
        </p:blipFill>
        <p:spPr>
          <a:xfrm>
            <a:off x="0" y="2852936"/>
            <a:ext cx="9144000" cy="33173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124744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8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. จะพบหน้าต่างย่อย ให้ใส่หัวข้อกิจกรรมลงในช่อง </a:t>
            </a:r>
            <a:r>
              <a:rPr lang="th-TH" sz="3200" i="1" u="sng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เหตุการณ์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และเลือก</a:t>
            </a:r>
            <a:r>
              <a:rPr lang="th-TH" sz="3200" i="1" u="sng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ปฏิทิน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 ว่าปฏิทินดังกล่าวจะอยู่ในกิจกรรมใดๆ ของคณะฯ เมื่อเลือกเสร็จแล้วให้คลิกปุ่ม </a:t>
            </a:r>
            <a:r>
              <a:rPr lang="th-TH" sz="3200" i="1" u="sng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สร้างกิจกรรม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73535" y="3861048"/>
            <a:ext cx="2530913" cy="14425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/>
          <a:srcRect t="3636" b="26039"/>
          <a:stretch/>
        </p:blipFill>
        <p:spPr>
          <a:xfrm>
            <a:off x="-22218" y="2392326"/>
            <a:ext cx="9166218" cy="36257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124744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9</a:t>
            </a:r>
            <a:r>
              <a:rPr lang="th-TH" sz="3200" dirty="0" smtClean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. </a:t>
            </a:r>
            <a:r>
              <a:rPr lang="th-TH" sz="3200" dirty="0">
                <a:solidFill>
                  <a:schemeClr val="bg1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เมื่อกดปุ่มสร้างกิจกรรมเสร็จเรียบร้อย จะเห็นว่ามีกิจกรรมใหม่อยู่ในช่องปฏิทินกิจกรรมที่เพิ่มเข้าไป</a:t>
            </a:r>
            <a:endParaRPr lang="th-TH" sz="3200" i="1" u="sng" dirty="0">
              <a:solidFill>
                <a:schemeClr val="bg1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3648" y="375047"/>
            <a:ext cx="7740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Google Calendar</a:t>
            </a:r>
            <a:endParaRPr lang="en-US" sz="2400" b="1" dirty="0">
              <a:solidFill>
                <a:srgbClr val="FFFF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16216" y="4221088"/>
            <a:ext cx="1656184" cy="720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8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" y="0"/>
            <a:ext cx="914302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3568" y="548680"/>
            <a:ext cx="5242141" cy="43704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Thank You</a:t>
            </a:r>
          </a:p>
          <a:p>
            <a:r>
              <a:rPr lang="ja-JP" altLang="en-US" sz="1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謝謝</a:t>
            </a:r>
            <a:endParaRPr lang="en-US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5229200"/>
            <a:ext cx="3587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i="1" dirty="0" smtClean="0">
                <a:solidFill>
                  <a:schemeClr val="bg1">
                    <a:lumMod val="75000"/>
                  </a:schemeClr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วรกร สุพร</a:t>
            </a:r>
          </a:p>
          <a:p>
            <a:r>
              <a:rPr lang="th-TH" dirty="0" smtClean="0">
                <a:solidFill>
                  <a:schemeClr val="bg1">
                    <a:lumMod val="75000"/>
                  </a:schemeClr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งานนโยบายและแผน และประกันคุณภาพการศึกษา</a:t>
            </a:r>
          </a:p>
          <a:p>
            <a:r>
              <a:rPr lang="th-TH" dirty="0" smtClean="0">
                <a:solidFill>
                  <a:schemeClr val="bg1">
                    <a:lumMod val="75000"/>
                  </a:schemeClr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คณะอุตสาหกรรมเกษตร มหาวิทยาลัยเชียงใหม่</a:t>
            </a:r>
            <a:endParaRPr lang="en-US" dirty="0">
              <a:solidFill>
                <a:schemeClr val="bg1">
                  <a:lumMod val="75000"/>
                </a:schemeClr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565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463</Words>
  <Application>Microsoft Office PowerPoint</Application>
  <PresentationFormat>On-screen Show (4:3)</PresentationFormat>
  <Paragraphs>81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worakorn</dc:creator>
  <cp:lastModifiedBy>worakorn</cp:lastModifiedBy>
  <cp:revision>22</cp:revision>
  <dcterms:created xsi:type="dcterms:W3CDTF">2015-05-11T03:57:58Z</dcterms:created>
  <dcterms:modified xsi:type="dcterms:W3CDTF">2015-05-12T09:22:18Z</dcterms:modified>
</cp:coreProperties>
</file>