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3346450" cy="20478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A2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4660"/>
  </p:normalViewPr>
  <p:slideViewPr>
    <p:cSldViewPr snapToGrid="0">
      <p:cViewPr>
        <p:scale>
          <a:sx n="194" d="100"/>
          <a:sy n="194" d="100"/>
        </p:scale>
        <p:origin x="1867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306" y="335150"/>
            <a:ext cx="2509838" cy="712964"/>
          </a:xfrm>
        </p:spPr>
        <p:txBody>
          <a:bodyPr anchor="b"/>
          <a:lstStyle>
            <a:lvl1pPr algn="ctr">
              <a:defRPr sz="1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8306" y="1075609"/>
            <a:ext cx="2509838" cy="494429"/>
          </a:xfrm>
        </p:spPr>
        <p:txBody>
          <a:bodyPr/>
          <a:lstStyle>
            <a:lvl1pPr marL="0" indent="0" algn="ctr">
              <a:buNone/>
              <a:defRPr sz="659"/>
            </a:lvl1pPr>
            <a:lvl2pPr marL="125501" indent="0" algn="ctr">
              <a:buNone/>
              <a:defRPr sz="549"/>
            </a:lvl2pPr>
            <a:lvl3pPr marL="251003" indent="0" algn="ctr">
              <a:buNone/>
              <a:defRPr sz="494"/>
            </a:lvl3pPr>
            <a:lvl4pPr marL="376504" indent="0" algn="ctr">
              <a:buNone/>
              <a:defRPr sz="439"/>
            </a:lvl4pPr>
            <a:lvl5pPr marL="502006" indent="0" algn="ctr">
              <a:buNone/>
              <a:defRPr sz="439"/>
            </a:lvl5pPr>
            <a:lvl6pPr marL="627507" indent="0" algn="ctr">
              <a:buNone/>
              <a:defRPr sz="439"/>
            </a:lvl6pPr>
            <a:lvl7pPr marL="753008" indent="0" algn="ctr">
              <a:buNone/>
              <a:defRPr sz="439"/>
            </a:lvl7pPr>
            <a:lvl8pPr marL="878510" indent="0" algn="ctr">
              <a:buNone/>
              <a:defRPr sz="439"/>
            </a:lvl8pPr>
            <a:lvl9pPr marL="1004011" indent="0" algn="ctr">
              <a:buNone/>
              <a:defRPr sz="4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5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1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94803" y="109031"/>
            <a:ext cx="721578" cy="17354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0069" y="109031"/>
            <a:ext cx="2122904" cy="17354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7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7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326" y="510547"/>
            <a:ext cx="2886313" cy="851859"/>
          </a:xfrm>
        </p:spPr>
        <p:txBody>
          <a:bodyPr anchor="b"/>
          <a:lstStyle>
            <a:lvl1pPr>
              <a:defRPr sz="1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326" y="1370465"/>
            <a:ext cx="2886313" cy="447973"/>
          </a:xfrm>
        </p:spPr>
        <p:txBody>
          <a:bodyPr/>
          <a:lstStyle>
            <a:lvl1pPr marL="0" indent="0">
              <a:buNone/>
              <a:defRPr sz="659">
                <a:solidFill>
                  <a:schemeClr val="tx1">
                    <a:tint val="75000"/>
                  </a:schemeClr>
                </a:solidFill>
              </a:defRPr>
            </a:lvl1pPr>
            <a:lvl2pPr marL="125501" indent="0">
              <a:buNone/>
              <a:defRPr sz="549">
                <a:solidFill>
                  <a:schemeClr val="tx1">
                    <a:tint val="75000"/>
                  </a:schemeClr>
                </a:solidFill>
              </a:defRPr>
            </a:lvl2pPr>
            <a:lvl3pPr marL="251003" indent="0">
              <a:buNone/>
              <a:defRPr sz="494">
                <a:solidFill>
                  <a:schemeClr val="tx1">
                    <a:tint val="75000"/>
                  </a:schemeClr>
                </a:solidFill>
              </a:defRPr>
            </a:lvl3pPr>
            <a:lvl4pPr marL="376504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4pPr>
            <a:lvl5pPr marL="502006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5pPr>
            <a:lvl6pPr marL="627507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6pPr>
            <a:lvl7pPr marL="753008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7pPr>
            <a:lvl8pPr marL="878510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8pPr>
            <a:lvl9pPr marL="1004011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1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0069" y="545152"/>
            <a:ext cx="1422241" cy="1299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4140" y="545152"/>
            <a:ext cx="1422241" cy="1299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04" y="109030"/>
            <a:ext cx="2886313" cy="3958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504" y="502014"/>
            <a:ext cx="1415705" cy="246029"/>
          </a:xfrm>
        </p:spPr>
        <p:txBody>
          <a:bodyPr anchor="b"/>
          <a:lstStyle>
            <a:lvl1pPr marL="0" indent="0">
              <a:buNone/>
              <a:defRPr sz="659" b="1"/>
            </a:lvl1pPr>
            <a:lvl2pPr marL="125501" indent="0">
              <a:buNone/>
              <a:defRPr sz="549" b="1"/>
            </a:lvl2pPr>
            <a:lvl3pPr marL="251003" indent="0">
              <a:buNone/>
              <a:defRPr sz="494" b="1"/>
            </a:lvl3pPr>
            <a:lvl4pPr marL="376504" indent="0">
              <a:buNone/>
              <a:defRPr sz="439" b="1"/>
            </a:lvl4pPr>
            <a:lvl5pPr marL="502006" indent="0">
              <a:buNone/>
              <a:defRPr sz="439" b="1"/>
            </a:lvl5pPr>
            <a:lvl6pPr marL="627507" indent="0">
              <a:buNone/>
              <a:defRPr sz="439" b="1"/>
            </a:lvl6pPr>
            <a:lvl7pPr marL="753008" indent="0">
              <a:buNone/>
              <a:defRPr sz="439" b="1"/>
            </a:lvl7pPr>
            <a:lvl8pPr marL="878510" indent="0">
              <a:buNone/>
              <a:defRPr sz="439" b="1"/>
            </a:lvl8pPr>
            <a:lvl9pPr marL="1004011" indent="0">
              <a:buNone/>
              <a:defRPr sz="4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0504" y="748043"/>
            <a:ext cx="1415705" cy="11002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94140" y="502014"/>
            <a:ext cx="1422677" cy="246029"/>
          </a:xfrm>
        </p:spPr>
        <p:txBody>
          <a:bodyPr anchor="b"/>
          <a:lstStyle>
            <a:lvl1pPr marL="0" indent="0">
              <a:buNone/>
              <a:defRPr sz="659" b="1"/>
            </a:lvl1pPr>
            <a:lvl2pPr marL="125501" indent="0">
              <a:buNone/>
              <a:defRPr sz="549" b="1"/>
            </a:lvl2pPr>
            <a:lvl3pPr marL="251003" indent="0">
              <a:buNone/>
              <a:defRPr sz="494" b="1"/>
            </a:lvl3pPr>
            <a:lvl4pPr marL="376504" indent="0">
              <a:buNone/>
              <a:defRPr sz="439" b="1"/>
            </a:lvl4pPr>
            <a:lvl5pPr marL="502006" indent="0">
              <a:buNone/>
              <a:defRPr sz="439" b="1"/>
            </a:lvl5pPr>
            <a:lvl6pPr marL="627507" indent="0">
              <a:buNone/>
              <a:defRPr sz="439" b="1"/>
            </a:lvl6pPr>
            <a:lvl7pPr marL="753008" indent="0">
              <a:buNone/>
              <a:defRPr sz="439" b="1"/>
            </a:lvl7pPr>
            <a:lvl8pPr marL="878510" indent="0">
              <a:buNone/>
              <a:defRPr sz="439" b="1"/>
            </a:lvl8pPr>
            <a:lvl9pPr marL="1004011" indent="0">
              <a:buNone/>
              <a:defRPr sz="4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94140" y="748043"/>
            <a:ext cx="1422677" cy="11002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9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7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05" y="136525"/>
            <a:ext cx="1079317" cy="477838"/>
          </a:xfrm>
        </p:spPr>
        <p:txBody>
          <a:bodyPr anchor="b"/>
          <a:lstStyle>
            <a:lvl1pPr>
              <a:defRPr sz="8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677" y="294856"/>
            <a:ext cx="1694140" cy="1455319"/>
          </a:xfrm>
        </p:spPr>
        <p:txBody>
          <a:bodyPr/>
          <a:lstStyle>
            <a:lvl1pPr>
              <a:defRPr sz="878"/>
            </a:lvl1pPr>
            <a:lvl2pPr>
              <a:defRPr sz="769"/>
            </a:lvl2pPr>
            <a:lvl3pPr>
              <a:defRPr sz="659"/>
            </a:lvl3pPr>
            <a:lvl4pPr>
              <a:defRPr sz="549"/>
            </a:lvl4pPr>
            <a:lvl5pPr>
              <a:defRPr sz="549"/>
            </a:lvl5pPr>
            <a:lvl6pPr>
              <a:defRPr sz="549"/>
            </a:lvl6pPr>
            <a:lvl7pPr>
              <a:defRPr sz="549"/>
            </a:lvl7pPr>
            <a:lvl8pPr>
              <a:defRPr sz="549"/>
            </a:lvl8pPr>
            <a:lvl9pPr>
              <a:defRPr sz="5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505" y="614362"/>
            <a:ext cx="1079317" cy="1138183"/>
          </a:xfrm>
        </p:spPr>
        <p:txBody>
          <a:bodyPr/>
          <a:lstStyle>
            <a:lvl1pPr marL="0" indent="0">
              <a:buNone/>
              <a:defRPr sz="439"/>
            </a:lvl1pPr>
            <a:lvl2pPr marL="125501" indent="0">
              <a:buNone/>
              <a:defRPr sz="384"/>
            </a:lvl2pPr>
            <a:lvl3pPr marL="251003" indent="0">
              <a:buNone/>
              <a:defRPr sz="329"/>
            </a:lvl3pPr>
            <a:lvl4pPr marL="376504" indent="0">
              <a:buNone/>
              <a:defRPr sz="275"/>
            </a:lvl4pPr>
            <a:lvl5pPr marL="502006" indent="0">
              <a:buNone/>
              <a:defRPr sz="275"/>
            </a:lvl5pPr>
            <a:lvl6pPr marL="627507" indent="0">
              <a:buNone/>
              <a:defRPr sz="275"/>
            </a:lvl6pPr>
            <a:lvl7pPr marL="753008" indent="0">
              <a:buNone/>
              <a:defRPr sz="275"/>
            </a:lvl7pPr>
            <a:lvl8pPr marL="878510" indent="0">
              <a:buNone/>
              <a:defRPr sz="275"/>
            </a:lvl8pPr>
            <a:lvl9pPr marL="1004011" indent="0">
              <a:buNone/>
              <a:defRPr sz="2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7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05" y="136525"/>
            <a:ext cx="1079317" cy="477838"/>
          </a:xfrm>
        </p:spPr>
        <p:txBody>
          <a:bodyPr anchor="b"/>
          <a:lstStyle>
            <a:lvl1pPr>
              <a:defRPr sz="8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22677" y="294856"/>
            <a:ext cx="1694140" cy="1455319"/>
          </a:xfrm>
        </p:spPr>
        <p:txBody>
          <a:bodyPr anchor="t"/>
          <a:lstStyle>
            <a:lvl1pPr marL="0" indent="0">
              <a:buNone/>
              <a:defRPr sz="878"/>
            </a:lvl1pPr>
            <a:lvl2pPr marL="125501" indent="0">
              <a:buNone/>
              <a:defRPr sz="769"/>
            </a:lvl2pPr>
            <a:lvl3pPr marL="251003" indent="0">
              <a:buNone/>
              <a:defRPr sz="659"/>
            </a:lvl3pPr>
            <a:lvl4pPr marL="376504" indent="0">
              <a:buNone/>
              <a:defRPr sz="549"/>
            </a:lvl4pPr>
            <a:lvl5pPr marL="502006" indent="0">
              <a:buNone/>
              <a:defRPr sz="549"/>
            </a:lvl5pPr>
            <a:lvl6pPr marL="627507" indent="0">
              <a:buNone/>
              <a:defRPr sz="549"/>
            </a:lvl6pPr>
            <a:lvl7pPr marL="753008" indent="0">
              <a:buNone/>
              <a:defRPr sz="549"/>
            </a:lvl7pPr>
            <a:lvl8pPr marL="878510" indent="0">
              <a:buNone/>
              <a:defRPr sz="549"/>
            </a:lvl8pPr>
            <a:lvl9pPr marL="1004011" indent="0">
              <a:buNone/>
              <a:defRPr sz="54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505" y="614362"/>
            <a:ext cx="1079317" cy="1138183"/>
          </a:xfrm>
        </p:spPr>
        <p:txBody>
          <a:bodyPr/>
          <a:lstStyle>
            <a:lvl1pPr marL="0" indent="0">
              <a:buNone/>
              <a:defRPr sz="439"/>
            </a:lvl1pPr>
            <a:lvl2pPr marL="125501" indent="0">
              <a:buNone/>
              <a:defRPr sz="384"/>
            </a:lvl2pPr>
            <a:lvl3pPr marL="251003" indent="0">
              <a:buNone/>
              <a:defRPr sz="329"/>
            </a:lvl3pPr>
            <a:lvl4pPr marL="376504" indent="0">
              <a:buNone/>
              <a:defRPr sz="275"/>
            </a:lvl4pPr>
            <a:lvl5pPr marL="502006" indent="0">
              <a:buNone/>
              <a:defRPr sz="275"/>
            </a:lvl5pPr>
            <a:lvl6pPr marL="627507" indent="0">
              <a:buNone/>
              <a:defRPr sz="275"/>
            </a:lvl6pPr>
            <a:lvl7pPr marL="753008" indent="0">
              <a:buNone/>
              <a:defRPr sz="275"/>
            </a:lvl7pPr>
            <a:lvl8pPr marL="878510" indent="0">
              <a:buNone/>
              <a:defRPr sz="275"/>
            </a:lvl8pPr>
            <a:lvl9pPr marL="1004011" indent="0">
              <a:buNone/>
              <a:defRPr sz="2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6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069" y="109030"/>
            <a:ext cx="2886313" cy="395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069" y="545152"/>
            <a:ext cx="2886313" cy="1299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0069" y="1898077"/>
            <a:ext cx="752951" cy="109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0C50-CC74-4AC7-8574-9C7F5CEE708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8512" y="1898077"/>
            <a:ext cx="1129427" cy="109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63430" y="1898077"/>
            <a:ext cx="752951" cy="109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AE9F-8E4E-44AD-8A8B-2DD8B5B52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7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003" rtl="0" eaLnBrk="1" latinLnBrk="0" hangingPunct="1">
        <a:lnSpc>
          <a:spcPct val="90000"/>
        </a:lnSpc>
        <a:spcBef>
          <a:spcPct val="0"/>
        </a:spcBef>
        <a:buNone/>
        <a:defRPr sz="12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751" indent="-62751" algn="l" defTabSz="251003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769" kern="1200">
          <a:solidFill>
            <a:schemeClr val="tx1"/>
          </a:solidFill>
          <a:latin typeface="+mn-lt"/>
          <a:ea typeface="+mn-ea"/>
          <a:cs typeface="+mn-cs"/>
        </a:defRPr>
      </a:lvl1pPr>
      <a:lvl2pPr marL="188252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659" kern="1200">
          <a:solidFill>
            <a:schemeClr val="tx1"/>
          </a:solidFill>
          <a:latin typeface="+mn-lt"/>
          <a:ea typeface="+mn-ea"/>
          <a:cs typeface="+mn-cs"/>
        </a:defRPr>
      </a:lvl2pPr>
      <a:lvl3pPr marL="313754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549" kern="1200">
          <a:solidFill>
            <a:schemeClr val="tx1"/>
          </a:solidFill>
          <a:latin typeface="+mn-lt"/>
          <a:ea typeface="+mn-ea"/>
          <a:cs typeface="+mn-cs"/>
        </a:defRPr>
      </a:lvl3pPr>
      <a:lvl4pPr marL="439255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494" kern="1200">
          <a:solidFill>
            <a:schemeClr val="tx1"/>
          </a:solidFill>
          <a:latin typeface="+mn-lt"/>
          <a:ea typeface="+mn-ea"/>
          <a:cs typeface="+mn-cs"/>
        </a:defRPr>
      </a:lvl4pPr>
      <a:lvl5pPr marL="564756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494" kern="1200">
          <a:solidFill>
            <a:schemeClr val="tx1"/>
          </a:solidFill>
          <a:latin typeface="+mn-lt"/>
          <a:ea typeface="+mn-ea"/>
          <a:cs typeface="+mn-cs"/>
        </a:defRPr>
      </a:lvl5pPr>
      <a:lvl6pPr marL="690258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494" kern="1200">
          <a:solidFill>
            <a:schemeClr val="tx1"/>
          </a:solidFill>
          <a:latin typeface="+mn-lt"/>
          <a:ea typeface="+mn-ea"/>
          <a:cs typeface="+mn-cs"/>
        </a:defRPr>
      </a:lvl6pPr>
      <a:lvl7pPr marL="815759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494" kern="1200">
          <a:solidFill>
            <a:schemeClr val="tx1"/>
          </a:solidFill>
          <a:latin typeface="+mn-lt"/>
          <a:ea typeface="+mn-ea"/>
          <a:cs typeface="+mn-cs"/>
        </a:defRPr>
      </a:lvl7pPr>
      <a:lvl8pPr marL="941261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494" kern="1200">
          <a:solidFill>
            <a:schemeClr val="tx1"/>
          </a:solidFill>
          <a:latin typeface="+mn-lt"/>
          <a:ea typeface="+mn-ea"/>
          <a:cs typeface="+mn-cs"/>
        </a:defRPr>
      </a:lvl8pPr>
      <a:lvl9pPr marL="1066762" indent="-62751" algn="l" defTabSz="251003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sz="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1pPr>
      <a:lvl2pPr marL="125501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2pPr>
      <a:lvl3pPr marL="251003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3pPr>
      <a:lvl4pPr marL="376504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4pPr>
      <a:lvl5pPr marL="502006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5pPr>
      <a:lvl6pPr marL="627507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6pPr>
      <a:lvl7pPr marL="753008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7pPr>
      <a:lvl8pPr marL="878510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8pPr>
      <a:lvl9pPr marL="1004011" algn="l" defTabSz="251003" rtl="0" eaLnBrk="1" latinLnBrk="0" hangingPunct="1">
        <a:defRPr sz="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673B1A2-8E21-C56C-E9C6-E1DA12B7FF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174" y="1807421"/>
            <a:ext cx="1817511" cy="2709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629865-0B87-C7F9-22BD-431FC6D5F3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3152" y="1807422"/>
            <a:ext cx="2456355" cy="27093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D9DD71A-C296-3FDE-60A2-3509A78A7DD9}"/>
              </a:ext>
            </a:extLst>
          </p:cNvPr>
          <p:cNvSpPr txBox="1"/>
          <p:nvPr/>
        </p:nvSpPr>
        <p:spPr>
          <a:xfrm>
            <a:off x="758825" y="1517523"/>
            <a:ext cx="107822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มหาวิทยาลัยเชียงใหม</a:t>
            </a:r>
            <a:r>
              <a:rPr lang="th-TH" sz="700" dirty="0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่</a:t>
            </a:r>
            <a:endParaRPr lang="en-US" sz="70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E68DDB-CA10-E7FC-7D14-EA235EF68058}"/>
              </a:ext>
            </a:extLst>
          </p:cNvPr>
          <p:cNvSpPr txBox="1"/>
          <p:nvPr/>
        </p:nvSpPr>
        <p:spPr>
          <a:xfrm>
            <a:off x="761746" y="1623915"/>
            <a:ext cx="1012063" cy="138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" dirty="0">
                <a:solidFill>
                  <a:schemeClr val="bg1">
                    <a:lumMod val="50000"/>
                  </a:schemeClr>
                </a:solidFill>
                <a:latin typeface="Kanit" pitchFamily="2" charset="-34"/>
                <a:cs typeface="Kanit" pitchFamily="2" charset="-34"/>
              </a:rPr>
              <a:t>Faculty of </a:t>
            </a:r>
            <a:r>
              <a:rPr lang="en-US" sz="300" dirty="0" err="1">
                <a:solidFill>
                  <a:schemeClr val="bg1">
                    <a:lumMod val="50000"/>
                  </a:schemeClr>
                </a:solidFill>
                <a:latin typeface="Kanit" pitchFamily="2" charset="-34"/>
                <a:cs typeface="Kanit" pitchFamily="2" charset="-34"/>
              </a:rPr>
              <a:t>Agro</a:t>
            </a:r>
            <a:r>
              <a:rPr lang="en-US" sz="300" dirty="0">
                <a:solidFill>
                  <a:schemeClr val="bg1">
                    <a:lumMod val="50000"/>
                  </a:schemeClr>
                </a:solidFill>
                <a:latin typeface="Kanit" pitchFamily="2" charset="-34"/>
                <a:cs typeface="Kanit" pitchFamily="2" charset="-34"/>
              </a:rPr>
              <a:t>-Industry, Chiang Mai University</a:t>
            </a:r>
          </a:p>
        </p:txBody>
      </p:sp>
      <p:pic>
        <p:nvPicPr>
          <p:cNvPr id="16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9E78EB59-6614-0183-7BE3-DDE3CB89797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7" y="1258935"/>
            <a:ext cx="889889" cy="62936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4F360B6-A5D5-B288-263A-117B99A0E7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2857" y="839570"/>
            <a:ext cx="1873957" cy="35722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B21C02C-9DFC-113B-F92D-BA2C55F50F08}"/>
              </a:ext>
            </a:extLst>
          </p:cNvPr>
          <p:cNvSpPr txBox="1"/>
          <p:nvPr/>
        </p:nvSpPr>
        <p:spPr>
          <a:xfrm>
            <a:off x="1776783" y="1424788"/>
            <a:ext cx="132129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chemeClr val="bg1">
                    <a:lumMod val="50000"/>
                  </a:schemeClr>
                </a:solidFill>
                <a:latin typeface="Cairo" pitchFamily="2" charset="-78"/>
                <a:cs typeface="Cairo" pitchFamily="2" charset="-78"/>
              </a:rPr>
              <a:t>FACULTY OF AGRO-INDUSTRY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9C82B4-72FB-0292-516C-B8AFCEA70582}"/>
              </a:ext>
            </a:extLst>
          </p:cNvPr>
          <p:cNvSpPr txBox="1"/>
          <p:nvPr/>
        </p:nvSpPr>
        <p:spPr>
          <a:xfrm>
            <a:off x="1779995" y="1495786"/>
            <a:ext cx="1456636" cy="149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70" dirty="0">
                <a:solidFill>
                  <a:schemeClr val="bg1">
                    <a:lumMod val="50000"/>
                  </a:schemeClr>
                </a:solidFill>
                <a:latin typeface="Cairo" pitchFamily="2" charset="-78"/>
                <a:cs typeface="Cairo" pitchFamily="2" charset="-78"/>
              </a:rPr>
              <a:t>CHIANG MAI UNIVERSITY, CHIANG MAI 50100, THAILAND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B6F0DA-30FB-63E9-D27F-F7877ACF0056}"/>
              </a:ext>
            </a:extLst>
          </p:cNvPr>
          <p:cNvSpPr txBox="1"/>
          <p:nvPr/>
        </p:nvSpPr>
        <p:spPr>
          <a:xfrm>
            <a:off x="1779995" y="1551395"/>
            <a:ext cx="1432252" cy="172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520" dirty="0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155 ม.2 ต.แม่เหียะ อ.เมือง จ.เชียงใหม่ 50100</a:t>
            </a:r>
            <a:endParaRPr lang="en-US" sz="52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780E0B-66D9-F832-1D5A-69CDA430694E}"/>
              </a:ext>
            </a:extLst>
          </p:cNvPr>
          <p:cNvSpPr txBox="1"/>
          <p:nvPr/>
        </p:nvSpPr>
        <p:spPr>
          <a:xfrm>
            <a:off x="1784116" y="1621120"/>
            <a:ext cx="767966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www.agro.cmu.ac.th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583FE12-F3B2-2F14-825B-C62B981A22C0}"/>
              </a:ext>
            </a:extLst>
          </p:cNvPr>
          <p:cNvSpPr/>
          <p:nvPr/>
        </p:nvSpPr>
        <p:spPr>
          <a:xfrm>
            <a:off x="228600" y="224397"/>
            <a:ext cx="884783" cy="884783"/>
          </a:xfrm>
          <a:prstGeom prst="ellipse">
            <a:avLst/>
          </a:prstGeom>
          <a:solidFill>
            <a:srgbClr val="D1A24B"/>
          </a:solidFill>
          <a:ln>
            <a:solidFill>
              <a:srgbClr val="D1A2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895F891-930D-7195-C9D2-E98C0FC3C0C2}"/>
              </a:ext>
            </a:extLst>
          </p:cNvPr>
          <p:cNvSpPr/>
          <p:nvPr/>
        </p:nvSpPr>
        <p:spPr>
          <a:xfrm>
            <a:off x="242576" y="241421"/>
            <a:ext cx="854704" cy="854704"/>
          </a:xfrm>
          <a:prstGeom prst="ellipse">
            <a:avLst/>
          </a:prstGeom>
          <a:blipFill>
            <a:blip r:embed="rId6"/>
            <a:srcRect/>
            <a:stretch>
              <a:fillRect l="-3572" t="-9576" r="-4388" b="-3437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0194893-5D31-590E-5CD8-960CDFFC42CA}"/>
              </a:ext>
            </a:extLst>
          </p:cNvPr>
          <p:cNvSpPr txBox="1"/>
          <p:nvPr/>
        </p:nvSpPr>
        <p:spPr>
          <a:xfrm>
            <a:off x="1282828" y="273016"/>
            <a:ext cx="184723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ผู้ช่วยศาสตราจารย์</a:t>
            </a:r>
            <a:r>
              <a:rPr lang="en-US" sz="800" dirty="0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 </a:t>
            </a:r>
            <a:r>
              <a:rPr lang="en-US" sz="80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ดร.สุคันธา</a:t>
            </a:r>
            <a:r>
              <a:rPr lang="en-US" sz="800" dirty="0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 </a:t>
            </a:r>
            <a:r>
              <a:rPr lang="en-US" sz="80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โอศิริพันธุ์</a:t>
            </a:r>
            <a:endParaRPr lang="en-US" sz="80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7FCE19-6B07-B420-D3DC-29FDCF8B623B}"/>
              </a:ext>
            </a:extLst>
          </p:cNvPr>
          <p:cNvSpPr txBox="1"/>
          <p:nvPr/>
        </p:nvSpPr>
        <p:spPr>
          <a:xfrm>
            <a:off x="1291972" y="407676"/>
            <a:ext cx="191725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70" dirty="0">
                <a:solidFill>
                  <a:schemeClr val="bg1">
                    <a:lumMod val="50000"/>
                  </a:schemeClr>
                </a:solidFill>
                <a:latin typeface="Cairo" pitchFamily="2" charset="-78"/>
                <a:cs typeface="Cairo" pitchFamily="2" charset="-78"/>
              </a:rPr>
              <a:t>ASST. PROF. SUKHUNTHA OSIRIPHUN, PH.D.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ACD7B6-9DC1-CDAF-3797-9193421FAB3E}"/>
              </a:ext>
            </a:extLst>
          </p:cNvPr>
          <p:cNvSpPr txBox="1"/>
          <p:nvPr/>
        </p:nvSpPr>
        <p:spPr>
          <a:xfrm>
            <a:off x="1482560" y="534925"/>
            <a:ext cx="1847238" cy="18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620" dirty="0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สาขาวิชาวิทยาศาสตร์และเทคโนโลยีการอาหาร</a:t>
            </a:r>
            <a:endParaRPr lang="en-US" sz="62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C3A9381-D46B-0495-F261-F11D608CDEE3}"/>
              </a:ext>
            </a:extLst>
          </p:cNvPr>
          <p:cNvSpPr txBox="1"/>
          <p:nvPr/>
        </p:nvSpPr>
        <p:spPr>
          <a:xfrm>
            <a:off x="1482560" y="637646"/>
            <a:ext cx="1767453" cy="176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60" dirty="0">
                <a:solidFill>
                  <a:schemeClr val="bg1">
                    <a:lumMod val="50000"/>
                  </a:schemeClr>
                </a:solidFill>
                <a:latin typeface="Cairo" pitchFamily="2" charset="-78"/>
                <a:cs typeface="Cairo" pitchFamily="2" charset="-78"/>
              </a:rPr>
              <a:t>DIVISION OF FOOD SCIENCE AND TECHNOLOGY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AC57C1-1ADC-6EBC-3EC3-86041A89EAA6}"/>
              </a:ext>
            </a:extLst>
          </p:cNvPr>
          <p:cNvSpPr txBox="1"/>
          <p:nvPr/>
        </p:nvSpPr>
        <p:spPr>
          <a:xfrm>
            <a:off x="1931089" y="877160"/>
            <a:ext cx="123705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D1A24B"/>
                </a:solidFill>
                <a:latin typeface="Cairo" pitchFamily="2" charset="-78"/>
                <a:cs typeface="Cairo" pitchFamily="2" charset="-78"/>
              </a:rPr>
              <a:t>+668 1567 8992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6001C49-F787-C7F7-7EFB-904A28886E7B}"/>
              </a:ext>
            </a:extLst>
          </p:cNvPr>
          <p:cNvSpPr txBox="1"/>
          <p:nvPr/>
        </p:nvSpPr>
        <p:spPr>
          <a:xfrm>
            <a:off x="1931090" y="1024394"/>
            <a:ext cx="11884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30" dirty="0">
                <a:solidFill>
                  <a:srgbClr val="D1A24B"/>
                </a:solidFill>
                <a:latin typeface="Cairo" pitchFamily="2" charset="-78"/>
                <a:cs typeface="Cairo" pitchFamily="2" charset="-78"/>
              </a:rPr>
              <a:t>sukhuntha@hotmail.com</a:t>
            </a:r>
          </a:p>
        </p:txBody>
      </p:sp>
      <p:pic>
        <p:nvPicPr>
          <p:cNvPr id="43" name="Picture 42" descr="Icon&#10;&#10;Description automatically generated">
            <a:extLst>
              <a:ext uri="{FF2B5EF4-FFF2-40B4-BE49-F238E27FC236}">
                <a16:creationId xmlns:a16="http://schemas.microsoft.com/office/drawing/2014/main" id="{40BA5045-0D85-E4CE-9B9C-EFB637C8C6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406" y="910399"/>
            <a:ext cx="156735" cy="156735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AB267A63-E955-F60E-CF30-E876823ECBCD}"/>
              </a:ext>
            </a:extLst>
          </p:cNvPr>
          <p:cNvSpPr txBox="1"/>
          <p:nvPr/>
        </p:nvSpPr>
        <p:spPr>
          <a:xfrm>
            <a:off x="758825" y="1429870"/>
            <a:ext cx="1193979" cy="18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2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คณะอุตสาหกรรมเกษตร</a:t>
            </a:r>
            <a:endParaRPr lang="en-US" sz="62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0056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673B1A2-8E21-C56C-E9C6-E1DA12B7FF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174" y="1807421"/>
            <a:ext cx="1817511" cy="2709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629865-0B87-C7F9-22BD-431FC6D5F3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3152" y="1807422"/>
            <a:ext cx="2456355" cy="2709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9FA3E1E-58E2-EE49-D06E-7EE634A192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3673" y="-8571"/>
            <a:ext cx="947010" cy="6556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20F7AC-FD0D-D717-5B12-3DB4E4671184}"/>
              </a:ext>
            </a:extLst>
          </p:cNvPr>
          <p:cNvSpPr txBox="1"/>
          <p:nvPr/>
        </p:nvSpPr>
        <p:spPr>
          <a:xfrm>
            <a:off x="1502537" y="783138"/>
            <a:ext cx="15751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คณะอุตสาหกรรมเกษตร</a:t>
            </a:r>
            <a:endParaRPr lang="en-US" sz="110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D16350-6634-A3A0-975E-A2ECEB736190}"/>
              </a:ext>
            </a:extLst>
          </p:cNvPr>
          <p:cNvSpPr txBox="1"/>
          <p:nvPr/>
        </p:nvSpPr>
        <p:spPr>
          <a:xfrm>
            <a:off x="1510419" y="1113622"/>
            <a:ext cx="1575175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chemeClr val="bg1">
                    <a:lumMod val="50000"/>
                  </a:schemeClr>
                </a:solidFill>
                <a:latin typeface="Kanit" pitchFamily="2" charset="-34"/>
                <a:cs typeface="Kanit" pitchFamily="2" charset="-34"/>
              </a:rPr>
              <a:t>Faculty of </a:t>
            </a:r>
            <a:r>
              <a:rPr lang="en-US" sz="500" dirty="0" err="1">
                <a:solidFill>
                  <a:schemeClr val="bg1">
                    <a:lumMod val="50000"/>
                  </a:schemeClr>
                </a:solidFill>
                <a:latin typeface="Kanit" pitchFamily="2" charset="-34"/>
                <a:cs typeface="Kanit" pitchFamily="2" charset="-34"/>
              </a:rPr>
              <a:t>Agro</a:t>
            </a:r>
            <a:r>
              <a:rPr lang="en-US" sz="500" dirty="0">
                <a:solidFill>
                  <a:schemeClr val="bg1">
                    <a:lumMod val="50000"/>
                  </a:schemeClr>
                </a:solidFill>
                <a:latin typeface="Kanit" pitchFamily="2" charset="-34"/>
                <a:cs typeface="Kanit" pitchFamily="2" charset="-34"/>
              </a:rPr>
              <a:t>-Industry, Chiang Mai University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8CFE3E-C981-380C-5B7D-084DDA240BB9}"/>
              </a:ext>
            </a:extLst>
          </p:cNvPr>
          <p:cNvCxnSpPr>
            <a:cxnSpLocks/>
          </p:cNvCxnSpPr>
          <p:nvPr/>
        </p:nvCxnSpPr>
        <p:spPr>
          <a:xfrm>
            <a:off x="1502537" y="770275"/>
            <a:ext cx="0" cy="526778"/>
          </a:xfrm>
          <a:prstGeom prst="line">
            <a:avLst/>
          </a:prstGeom>
          <a:ln>
            <a:solidFill>
              <a:srgbClr val="D1A2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73D0C1B6-56D5-10E7-DC95-EDFDF5AA989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8" y="473019"/>
            <a:ext cx="1575175" cy="111402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0EE14F1-0DF1-9F3C-FA80-6A7CA2220F90}"/>
              </a:ext>
            </a:extLst>
          </p:cNvPr>
          <p:cNvSpPr txBox="1"/>
          <p:nvPr/>
        </p:nvSpPr>
        <p:spPr>
          <a:xfrm>
            <a:off x="1502537" y="927609"/>
            <a:ext cx="1575174" cy="28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40" dirty="0" err="1">
                <a:solidFill>
                  <a:srgbClr val="D1A24B"/>
                </a:solidFill>
                <a:latin typeface="Kanit" pitchFamily="2" charset="-34"/>
                <a:cs typeface="Kanit" pitchFamily="2" charset="-34"/>
              </a:rPr>
              <a:t>มหาวิทยาลัยเชียงใหม่</a:t>
            </a:r>
            <a:endParaRPr lang="en-US" sz="1240" dirty="0">
              <a:solidFill>
                <a:srgbClr val="D1A24B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6012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146</TotalTime>
  <Words>95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Cairo</vt:lpstr>
      <vt:lpstr>Calibri</vt:lpstr>
      <vt:lpstr>Calibri Light</vt:lpstr>
      <vt:lpstr>Kanit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WORAKORN SUPORN</dc:creator>
  <cp:lastModifiedBy>WORAKORN SUPORN</cp:lastModifiedBy>
  <cp:revision>5</cp:revision>
  <dcterms:created xsi:type="dcterms:W3CDTF">2023-02-21T04:52:49Z</dcterms:created>
  <dcterms:modified xsi:type="dcterms:W3CDTF">2023-02-21T07:19:26Z</dcterms:modified>
</cp:coreProperties>
</file>