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HK Grotesk" panose="020B0604020202020204" charset="0"/>
      <p:regular r:id="rId10"/>
    </p:embeddedFont>
    <p:embeddedFont>
      <p:font typeface="HK Grotesk Bold" panose="020B0604020202020204" charset="0"/>
      <p:regular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9A1C"/>
    <a:srgbClr val="6769A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1914" y="726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43373" y="4114800"/>
            <a:ext cx="2057400" cy="20574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CB9A1C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5800" y="685800"/>
            <a:ext cx="3750445" cy="4996426"/>
            <a:chOff x="0" y="0"/>
            <a:chExt cx="7500891" cy="999285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6732" r="43225"/>
            <a:stretch>
              <a:fillRect/>
            </a:stretch>
          </p:blipFill>
          <p:spPr>
            <a:xfrm>
              <a:off x="0" y="0"/>
              <a:ext cx="7500891" cy="9992852"/>
            </a:xfrm>
            <a:prstGeom prst="rect">
              <a:avLst/>
            </a:prstGeom>
          </p:spPr>
        </p:pic>
      </p:grpSp>
      <p:sp>
        <p:nvSpPr>
          <p:cNvPr id="7" name="AutoShape 7"/>
          <p:cNvSpPr/>
          <p:nvPr/>
        </p:nvSpPr>
        <p:spPr>
          <a:xfrm>
            <a:off x="5496856" y="5494941"/>
            <a:ext cx="1824078" cy="0"/>
          </a:xfrm>
          <a:prstGeom prst="line">
            <a:avLst/>
          </a:prstGeom>
          <a:ln w="19050" cap="flat">
            <a:solidFill>
              <a:srgbClr val="6769A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/>
          </a:p>
        </p:txBody>
      </p:sp>
      <p:sp>
        <p:nvSpPr>
          <p:cNvPr id="8" name="Freeform 8"/>
          <p:cNvSpPr/>
          <p:nvPr/>
        </p:nvSpPr>
        <p:spPr>
          <a:xfrm>
            <a:off x="10113504" y="511948"/>
            <a:ext cx="1476469" cy="660105"/>
          </a:xfrm>
          <a:custGeom>
            <a:avLst/>
            <a:gdLst/>
            <a:ahLst/>
            <a:cxnLst/>
            <a:rect l="l" t="t" r="r" b="b"/>
            <a:pathLst>
              <a:path w="2214703" h="990157">
                <a:moveTo>
                  <a:pt x="0" y="0"/>
                </a:moveTo>
                <a:lnTo>
                  <a:pt x="2214703" y="0"/>
                </a:lnTo>
                <a:lnTo>
                  <a:pt x="2214703" y="990157"/>
                </a:lnTo>
                <a:lnTo>
                  <a:pt x="0" y="9901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9" name="TextBox 9"/>
          <p:cNvSpPr txBox="1"/>
          <p:nvPr/>
        </p:nvSpPr>
        <p:spPr>
          <a:xfrm>
            <a:off x="5384800" y="2159000"/>
            <a:ext cx="6009344" cy="1714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23"/>
              </a:lnSpc>
            </a:pPr>
            <a:r>
              <a:rPr lang="en-US" sz="735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</a:t>
            </a:r>
          </a:p>
          <a:p>
            <a:pPr>
              <a:lnSpc>
                <a:spcPts val="6623"/>
              </a:lnSpc>
            </a:pPr>
            <a:r>
              <a:rPr lang="en-US" sz="735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18400" y="5257800"/>
            <a:ext cx="3549190" cy="74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99"/>
              </a:lnSpc>
            </a:pPr>
            <a:r>
              <a:rPr lang="en-US" sz="2142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Subtitle</a:t>
            </a:r>
          </a:p>
          <a:p>
            <a:pPr algn="r">
              <a:lnSpc>
                <a:spcPts val="2999"/>
              </a:lnSpc>
            </a:pPr>
            <a:endParaRPr lang="en-US" sz="2142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DDA692-67EB-F16D-B1C6-B6F2FCAF73C7}"/>
              </a:ext>
            </a:extLst>
          </p:cNvPr>
          <p:cNvSpPr/>
          <p:nvPr/>
        </p:nvSpPr>
        <p:spPr>
          <a:xfrm>
            <a:off x="11821886" y="0"/>
            <a:ext cx="370114" cy="6858000"/>
          </a:xfrm>
          <a:prstGeom prst="rect">
            <a:avLst/>
          </a:prstGeom>
          <a:solidFill>
            <a:srgbClr val="6A6D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4AB663-C08E-8C35-3F63-52ABD4198059}"/>
              </a:ext>
            </a:extLst>
          </p:cNvPr>
          <p:cNvSpPr txBox="1"/>
          <p:nvPr/>
        </p:nvSpPr>
        <p:spPr>
          <a:xfrm rot="16200000">
            <a:off x="8774327" y="3328972"/>
            <a:ext cx="6465231" cy="20005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00" kern="3000" spc="600" dirty="0">
                <a:solidFill>
                  <a:schemeClr val="bg1"/>
                </a:solidFill>
                <a:latin typeface="Montserrat" panose="00000500000000000000" pitchFamily="2" charset="0"/>
              </a:rPr>
              <a:t> FACULTY OF AGRO-INDUSTRY, CHIANG MAI UNIVERSITY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7"/>
          <p:cNvSpPr/>
          <p:nvPr/>
        </p:nvSpPr>
        <p:spPr>
          <a:xfrm>
            <a:off x="0" y="2716982"/>
            <a:ext cx="8597522" cy="3451975"/>
          </a:xfrm>
          <a:custGeom>
            <a:avLst/>
            <a:gdLst/>
            <a:ahLst/>
            <a:cxnLst/>
            <a:rect l="l" t="t" r="r" b="b"/>
            <a:pathLst>
              <a:path w="3602244" h="1363743">
                <a:moveTo>
                  <a:pt x="45283" y="0"/>
                </a:moveTo>
                <a:lnTo>
                  <a:pt x="3556961" y="0"/>
                </a:lnTo>
                <a:cubicBezTo>
                  <a:pt x="3568971" y="0"/>
                  <a:pt x="3580489" y="4771"/>
                  <a:pt x="3588981" y="13263"/>
                </a:cubicBezTo>
                <a:cubicBezTo>
                  <a:pt x="3597473" y="21755"/>
                  <a:pt x="3602244" y="33274"/>
                  <a:pt x="3602244" y="45283"/>
                </a:cubicBezTo>
                <a:lnTo>
                  <a:pt x="3602244" y="1318460"/>
                </a:lnTo>
                <a:cubicBezTo>
                  <a:pt x="3602244" y="1330470"/>
                  <a:pt x="3597473" y="1341988"/>
                  <a:pt x="3588981" y="1350480"/>
                </a:cubicBezTo>
                <a:cubicBezTo>
                  <a:pt x="3580489" y="1358972"/>
                  <a:pt x="3568971" y="1363743"/>
                  <a:pt x="3556961" y="1363743"/>
                </a:cubicBezTo>
                <a:lnTo>
                  <a:pt x="45283" y="1363743"/>
                </a:lnTo>
                <a:cubicBezTo>
                  <a:pt x="33274" y="1363743"/>
                  <a:pt x="21755" y="1358972"/>
                  <a:pt x="13263" y="1350480"/>
                </a:cubicBezTo>
                <a:cubicBezTo>
                  <a:pt x="4771" y="1341988"/>
                  <a:pt x="0" y="1330470"/>
                  <a:pt x="0" y="1318460"/>
                </a:cubicBezTo>
                <a:lnTo>
                  <a:pt x="0" y="45283"/>
                </a:lnTo>
                <a:cubicBezTo>
                  <a:pt x="0" y="33274"/>
                  <a:pt x="4771" y="21755"/>
                  <a:pt x="13263" y="13263"/>
                </a:cubicBezTo>
                <a:cubicBezTo>
                  <a:pt x="21755" y="4771"/>
                  <a:pt x="33274" y="0"/>
                  <a:pt x="45283" y="0"/>
                </a:cubicBezTo>
                <a:close/>
              </a:path>
            </a:pathLst>
          </a:custGeom>
          <a:solidFill>
            <a:srgbClr val="EBEBEB"/>
          </a:solidFill>
        </p:spPr>
        <p:txBody>
          <a:bodyPr/>
          <a:lstStyle/>
          <a:p>
            <a:endParaRPr lang="en-US" sz="800" dirty="0"/>
          </a:p>
        </p:txBody>
      </p:sp>
      <p:sp>
        <p:nvSpPr>
          <p:cNvPr id="2" name="TextBox 2"/>
          <p:cNvSpPr txBox="1"/>
          <p:nvPr/>
        </p:nvSpPr>
        <p:spPr>
          <a:xfrm>
            <a:off x="666800" y="1398568"/>
            <a:ext cx="7685959" cy="1298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3"/>
              </a:lnSpc>
            </a:pPr>
            <a:r>
              <a:rPr lang="en-US" sz="555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Title</a:t>
            </a:r>
          </a:p>
          <a:p>
            <a:pPr>
              <a:lnSpc>
                <a:spcPts val="5003"/>
              </a:lnSpc>
            </a:pPr>
            <a:endParaRPr lang="en-US" sz="555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897077" y="1666433"/>
            <a:ext cx="292266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/>
          </a:p>
        </p:txBody>
      </p:sp>
      <p:grpSp>
        <p:nvGrpSpPr>
          <p:cNvPr id="4" name="Group 4"/>
          <p:cNvGrpSpPr/>
          <p:nvPr/>
        </p:nvGrpSpPr>
        <p:grpSpPr>
          <a:xfrm>
            <a:off x="9454292" y="2716982"/>
            <a:ext cx="2737709" cy="3451975"/>
            <a:chOff x="1" y="0"/>
            <a:chExt cx="5475419" cy="690395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31505" r="37588"/>
            <a:stretch/>
          </p:blipFill>
          <p:spPr>
            <a:xfrm>
              <a:off x="1" y="0"/>
              <a:ext cx="5475419" cy="6903951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-520657" y="2620541"/>
            <a:ext cx="9118181" cy="3548416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 sz="800"/>
          </a:p>
        </p:txBody>
      </p:sp>
      <p:grpSp>
        <p:nvGrpSpPr>
          <p:cNvPr id="9" name="Group 9"/>
          <p:cNvGrpSpPr/>
          <p:nvPr/>
        </p:nvGrpSpPr>
        <p:grpSpPr>
          <a:xfrm>
            <a:off x="0" y="2716982"/>
            <a:ext cx="685800" cy="3451975"/>
            <a:chOff x="0" y="0"/>
            <a:chExt cx="377388" cy="13637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77388" cy="1363743"/>
            </a:xfrm>
            <a:custGeom>
              <a:avLst/>
              <a:gdLst/>
              <a:ahLst/>
              <a:cxnLst/>
              <a:rect l="l" t="t" r="r" b="b"/>
              <a:pathLst>
                <a:path w="377388" h="1363743">
                  <a:moveTo>
                    <a:pt x="0" y="0"/>
                  </a:moveTo>
                  <a:lnTo>
                    <a:pt x="377388" y="0"/>
                  </a:lnTo>
                  <a:lnTo>
                    <a:pt x="377388" y="1363743"/>
                  </a:lnTo>
                  <a:lnTo>
                    <a:pt x="0" y="1363743"/>
                  </a:lnTo>
                  <a:close/>
                </a:path>
              </a:pathLst>
            </a:custGeom>
            <a:solidFill>
              <a:srgbClr val="6769A8"/>
            </a:solidFill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77388" cy="140184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14233" y="3839296"/>
            <a:ext cx="1080116" cy="1080116"/>
            <a:chOff x="0" y="0"/>
            <a:chExt cx="426713" cy="4267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6713" cy="426713"/>
            </a:xfrm>
            <a:custGeom>
              <a:avLst/>
              <a:gdLst/>
              <a:ahLst/>
              <a:cxnLst/>
              <a:rect l="l" t="t" r="r" b="b"/>
              <a:pathLst>
                <a:path w="426713" h="426713">
                  <a:moveTo>
                    <a:pt x="143353" y="0"/>
                  </a:moveTo>
                  <a:lnTo>
                    <a:pt x="283359" y="0"/>
                  </a:lnTo>
                  <a:cubicBezTo>
                    <a:pt x="321379" y="0"/>
                    <a:pt x="357841" y="15103"/>
                    <a:pt x="384725" y="41987"/>
                  </a:cubicBezTo>
                  <a:cubicBezTo>
                    <a:pt x="411609" y="68871"/>
                    <a:pt x="426713" y="105334"/>
                    <a:pt x="426713" y="143353"/>
                  </a:cubicBezTo>
                  <a:lnTo>
                    <a:pt x="426713" y="283359"/>
                  </a:lnTo>
                  <a:cubicBezTo>
                    <a:pt x="426713" y="321379"/>
                    <a:pt x="411609" y="357841"/>
                    <a:pt x="384725" y="384725"/>
                  </a:cubicBezTo>
                  <a:cubicBezTo>
                    <a:pt x="357841" y="411609"/>
                    <a:pt x="321379" y="426713"/>
                    <a:pt x="283359" y="426713"/>
                  </a:cubicBezTo>
                  <a:lnTo>
                    <a:pt x="143353" y="426713"/>
                  </a:lnTo>
                  <a:cubicBezTo>
                    <a:pt x="64182" y="426713"/>
                    <a:pt x="0" y="362531"/>
                    <a:pt x="0" y="283359"/>
                  </a:cubicBezTo>
                  <a:lnTo>
                    <a:pt x="0" y="143353"/>
                  </a:lnTo>
                  <a:cubicBezTo>
                    <a:pt x="0" y="105334"/>
                    <a:pt x="15103" y="68871"/>
                    <a:pt x="41987" y="41987"/>
                  </a:cubicBezTo>
                  <a:cubicBezTo>
                    <a:pt x="68871" y="15103"/>
                    <a:pt x="105334" y="0"/>
                    <a:pt x="143353" y="0"/>
                  </a:cubicBezTo>
                  <a:close/>
                </a:path>
              </a:pathLst>
            </a:custGeom>
            <a:solidFill>
              <a:srgbClr val="CB9A1C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26713" cy="46481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15" name="Freeform 15"/>
          <p:cNvSpPr/>
          <p:nvPr/>
        </p:nvSpPr>
        <p:spPr>
          <a:xfrm rot="-5399999">
            <a:off x="9251500" y="4143208"/>
            <a:ext cx="405581" cy="472292"/>
          </a:xfrm>
          <a:custGeom>
            <a:avLst/>
            <a:gdLst/>
            <a:ahLst/>
            <a:cxnLst/>
            <a:rect l="l" t="t" r="r" b="b"/>
            <a:pathLst>
              <a:path w="608371" h="708438">
                <a:moveTo>
                  <a:pt x="0" y="0"/>
                </a:moveTo>
                <a:lnTo>
                  <a:pt x="608371" y="0"/>
                </a:lnTo>
                <a:lnTo>
                  <a:pt x="608371" y="708438"/>
                </a:lnTo>
                <a:lnTo>
                  <a:pt x="0" y="708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16" name="Freeform 16"/>
          <p:cNvSpPr/>
          <p:nvPr/>
        </p:nvSpPr>
        <p:spPr>
          <a:xfrm>
            <a:off x="10113504" y="511948"/>
            <a:ext cx="1476469" cy="660105"/>
          </a:xfrm>
          <a:custGeom>
            <a:avLst/>
            <a:gdLst/>
            <a:ahLst/>
            <a:cxnLst/>
            <a:rect l="l" t="t" r="r" b="b"/>
            <a:pathLst>
              <a:path w="2214703" h="990157">
                <a:moveTo>
                  <a:pt x="0" y="0"/>
                </a:moveTo>
                <a:lnTo>
                  <a:pt x="2214703" y="0"/>
                </a:lnTo>
                <a:lnTo>
                  <a:pt x="2214703" y="990157"/>
                </a:lnTo>
                <a:lnTo>
                  <a:pt x="0" y="9901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17" name="TextBox 17"/>
          <p:cNvSpPr txBox="1"/>
          <p:nvPr/>
        </p:nvSpPr>
        <p:spPr>
          <a:xfrm>
            <a:off x="1228273" y="3173682"/>
            <a:ext cx="5522405" cy="857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23"/>
              </a:lnSpc>
            </a:pPr>
            <a:r>
              <a:rPr lang="en-US" sz="3693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Subtitle</a:t>
            </a:r>
          </a:p>
          <a:p>
            <a:pPr>
              <a:lnSpc>
                <a:spcPts val="3323"/>
              </a:lnSpc>
            </a:pPr>
            <a:endParaRPr lang="en-US" sz="3693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CF0133-A534-B6C8-7D5A-9FBEA0A28F33}"/>
              </a:ext>
            </a:extLst>
          </p:cNvPr>
          <p:cNvSpPr/>
          <p:nvPr/>
        </p:nvSpPr>
        <p:spPr>
          <a:xfrm>
            <a:off x="11821886" y="0"/>
            <a:ext cx="370114" cy="6858000"/>
          </a:xfrm>
          <a:prstGeom prst="rect">
            <a:avLst/>
          </a:prstGeom>
          <a:solidFill>
            <a:srgbClr val="6A6D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399809-B6A0-178E-135D-22830DA51DA5}"/>
              </a:ext>
            </a:extLst>
          </p:cNvPr>
          <p:cNvSpPr txBox="1"/>
          <p:nvPr/>
        </p:nvSpPr>
        <p:spPr>
          <a:xfrm rot="16200000">
            <a:off x="8774327" y="3328972"/>
            <a:ext cx="6465231" cy="20005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00" kern="3000" spc="600" dirty="0">
                <a:solidFill>
                  <a:schemeClr val="bg1"/>
                </a:solidFill>
                <a:latin typeface="Montserrat" panose="00000500000000000000" pitchFamily="2" charset="0"/>
              </a:rPr>
              <a:t> FACULTY OF AGRO-INDUSTRY, CHIANG MAI UNIVERSITY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6E549AE-A058-8722-3388-E06B79F435AE}"/>
              </a:ext>
            </a:extLst>
          </p:cNvPr>
          <p:cNvSpPr/>
          <p:nvPr/>
        </p:nvSpPr>
        <p:spPr>
          <a:xfrm>
            <a:off x="5040330" y="1516080"/>
            <a:ext cx="7151670" cy="53419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" name="AutoShape 5"/>
          <p:cNvSpPr/>
          <p:nvPr/>
        </p:nvSpPr>
        <p:spPr>
          <a:xfrm>
            <a:off x="10689579" y="2702075"/>
            <a:ext cx="816621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/>
          </a:p>
        </p:txBody>
      </p:sp>
      <p:grpSp>
        <p:nvGrpSpPr>
          <p:cNvPr id="6" name="Group 6"/>
          <p:cNvGrpSpPr/>
          <p:nvPr/>
        </p:nvGrpSpPr>
        <p:grpSpPr>
          <a:xfrm>
            <a:off x="685800" y="0"/>
            <a:ext cx="3280831" cy="4041361"/>
            <a:chOff x="-1" y="1702245"/>
            <a:chExt cx="6561662" cy="808272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36933" t="17396" r="36933"/>
            <a:stretch/>
          </p:blipFill>
          <p:spPr>
            <a:xfrm flipH="1">
              <a:off x="-1" y="1702245"/>
              <a:ext cx="6561662" cy="8082722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2406487" y="2802590"/>
            <a:ext cx="2090855" cy="1712918"/>
            <a:chOff x="0" y="0"/>
            <a:chExt cx="826017" cy="67670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6017" cy="676708"/>
            </a:xfrm>
            <a:custGeom>
              <a:avLst/>
              <a:gdLst/>
              <a:ahLst/>
              <a:cxnLst/>
              <a:rect l="l" t="t" r="r" b="b"/>
              <a:pathLst>
                <a:path w="826017" h="676708">
                  <a:moveTo>
                    <a:pt x="125894" y="0"/>
                  </a:moveTo>
                  <a:lnTo>
                    <a:pt x="700123" y="0"/>
                  </a:lnTo>
                  <a:cubicBezTo>
                    <a:pt x="733512" y="0"/>
                    <a:pt x="765534" y="13264"/>
                    <a:pt x="789144" y="36873"/>
                  </a:cubicBezTo>
                  <a:cubicBezTo>
                    <a:pt x="812753" y="60483"/>
                    <a:pt x="826017" y="92505"/>
                    <a:pt x="826017" y="125894"/>
                  </a:cubicBezTo>
                  <a:lnTo>
                    <a:pt x="826017" y="550815"/>
                  </a:lnTo>
                  <a:cubicBezTo>
                    <a:pt x="826017" y="620344"/>
                    <a:pt x="769652" y="676708"/>
                    <a:pt x="700123" y="676708"/>
                  </a:cubicBezTo>
                  <a:lnTo>
                    <a:pt x="125894" y="676708"/>
                  </a:lnTo>
                  <a:cubicBezTo>
                    <a:pt x="92505" y="676708"/>
                    <a:pt x="60483" y="663445"/>
                    <a:pt x="36873" y="639835"/>
                  </a:cubicBezTo>
                  <a:cubicBezTo>
                    <a:pt x="13264" y="616225"/>
                    <a:pt x="0" y="584204"/>
                    <a:pt x="0" y="550815"/>
                  </a:cubicBezTo>
                  <a:lnTo>
                    <a:pt x="0" y="125894"/>
                  </a:lnTo>
                  <a:cubicBezTo>
                    <a:pt x="0" y="92505"/>
                    <a:pt x="13264" y="60483"/>
                    <a:pt x="36873" y="36873"/>
                  </a:cubicBezTo>
                  <a:cubicBezTo>
                    <a:pt x="60483" y="13264"/>
                    <a:pt x="92505" y="0"/>
                    <a:pt x="125894" y="0"/>
                  </a:cubicBezTo>
                  <a:close/>
                </a:path>
              </a:pathLst>
            </a:custGeom>
            <a:solidFill>
              <a:srgbClr val="CB9A1C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26017" cy="7148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11" name="Freeform 11"/>
          <p:cNvSpPr/>
          <p:nvPr/>
        </p:nvSpPr>
        <p:spPr>
          <a:xfrm rot="-5399999">
            <a:off x="3156089" y="3314566"/>
            <a:ext cx="591648" cy="688964"/>
          </a:xfrm>
          <a:custGeom>
            <a:avLst/>
            <a:gdLst/>
            <a:ahLst/>
            <a:cxnLst/>
            <a:rect l="l" t="t" r="r" b="b"/>
            <a:pathLst>
              <a:path w="887472" h="1033446">
                <a:moveTo>
                  <a:pt x="0" y="0"/>
                </a:moveTo>
                <a:lnTo>
                  <a:pt x="887473" y="0"/>
                </a:lnTo>
                <a:lnTo>
                  <a:pt x="887473" y="1033447"/>
                </a:lnTo>
                <a:lnTo>
                  <a:pt x="0" y="10334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grpSp>
        <p:nvGrpSpPr>
          <p:cNvPr id="12" name="Group 12"/>
          <p:cNvGrpSpPr/>
          <p:nvPr/>
        </p:nvGrpSpPr>
        <p:grpSpPr>
          <a:xfrm>
            <a:off x="685801" y="4713605"/>
            <a:ext cx="3280831" cy="1458595"/>
            <a:chOff x="0" y="0"/>
            <a:chExt cx="6561662" cy="2917190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 l="6172" r="6172"/>
            <a:stretch>
              <a:fillRect/>
            </a:stretch>
          </p:blipFill>
          <p:spPr>
            <a:xfrm>
              <a:off x="0" y="0"/>
              <a:ext cx="6561662" cy="2917190"/>
            </a:xfrm>
            <a:prstGeom prst="rect">
              <a:avLst/>
            </a:prstGeom>
          </p:spPr>
        </p:pic>
      </p:grpSp>
      <p:sp>
        <p:nvSpPr>
          <p:cNvPr id="14" name="Freeform 14"/>
          <p:cNvSpPr/>
          <p:nvPr/>
        </p:nvSpPr>
        <p:spPr>
          <a:xfrm>
            <a:off x="10113504" y="511948"/>
            <a:ext cx="1476469" cy="660105"/>
          </a:xfrm>
          <a:custGeom>
            <a:avLst/>
            <a:gdLst/>
            <a:ahLst/>
            <a:cxnLst/>
            <a:rect l="l" t="t" r="r" b="b"/>
            <a:pathLst>
              <a:path w="2214703" h="990157">
                <a:moveTo>
                  <a:pt x="0" y="0"/>
                </a:moveTo>
                <a:lnTo>
                  <a:pt x="2214703" y="0"/>
                </a:lnTo>
                <a:lnTo>
                  <a:pt x="2214703" y="990157"/>
                </a:lnTo>
                <a:lnTo>
                  <a:pt x="0" y="9901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15" name="TextBox 15"/>
          <p:cNvSpPr txBox="1"/>
          <p:nvPr/>
        </p:nvSpPr>
        <p:spPr>
          <a:xfrm>
            <a:off x="5688053" y="2485931"/>
            <a:ext cx="5522405" cy="857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23"/>
              </a:lnSpc>
            </a:pPr>
            <a:r>
              <a:rPr lang="en-US" sz="369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Subtitle</a:t>
            </a:r>
          </a:p>
          <a:p>
            <a:pPr>
              <a:lnSpc>
                <a:spcPts val="3323"/>
              </a:lnSpc>
            </a:pPr>
            <a:endParaRPr lang="en-US" sz="3693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90095B-A732-280D-0FF2-0403732E7B8F}"/>
              </a:ext>
            </a:extLst>
          </p:cNvPr>
          <p:cNvSpPr/>
          <p:nvPr/>
        </p:nvSpPr>
        <p:spPr>
          <a:xfrm>
            <a:off x="11821886" y="0"/>
            <a:ext cx="370114" cy="6858000"/>
          </a:xfrm>
          <a:prstGeom prst="rect">
            <a:avLst/>
          </a:prstGeom>
          <a:solidFill>
            <a:srgbClr val="6A6D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61F8BC-5AE5-53E7-C9B1-EE3E3BBC3295}"/>
              </a:ext>
            </a:extLst>
          </p:cNvPr>
          <p:cNvSpPr txBox="1"/>
          <p:nvPr/>
        </p:nvSpPr>
        <p:spPr>
          <a:xfrm rot="16200000">
            <a:off x="8774327" y="3328972"/>
            <a:ext cx="6465231" cy="20005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00" kern="3000" spc="600" dirty="0">
                <a:solidFill>
                  <a:schemeClr val="bg1"/>
                </a:solidFill>
                <a:latin typeface="Montserrat" panose="00000500000000000000" pitchFamily="2" charset="0"/>
              </a:rPr>
              <a:t> FACULTY OF AGRO-INDUSTRY, CHIANG MAI UNIVERSITY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C3DB39A-89DB-4EB2-4D61-70781DC291AB}"/>
              </a:ext>
            </a:extLst>
          </p:cNvPr>
          <p:cNvSpPr/>
          <p:nvPr/>
        </p:nvSpPr>
        <p:spPr>
          <a:xfrm>
            <a:off x="1" y="1516080"/>
            <a:ext cx="6368273" cy="53419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AutoShape 2"/>
          <p:cNvSpPr/>
          <p:nvPr/>
        </p:nvSpPr>
        <p:spPr>
          <a:xfrm>
            <a:off x="6983339" y="5486658"/>
            <a:ext cx="4522861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/>
          </a:p>
        </p:txBody>
      </p:sp>
      <p:sp>
        <p:nvSpPr>
          <p:cNvPr id="6" name="TextBox 6"/>
          <p:cNvSpPr txBox="1"/>
          <p:nvPr/>
        </p:nvSpPr>
        <p:spPr>
          <a:xfrm>
            <a:off x="6983339" y="2571726"/>
            <a:ext cx="4522861" cy="1714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23"/>
              </a:lnSpc>
            </a:pPr>
            <a:r>
              <a:rPr lang="en-US" sz="735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Title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85800" y="2056754"/>
            <a:ext cx="2508699" cy="1241433"/>
            <a:chOff x="0" y="0"/>
            <a:chExt cx="5017398" cy="248286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l="10624" r="10624"/>
            <a:stretch>
              <a:fillRect/>
            </a:stretch>
          </p:blipFill>
          <p:spPr>
            <a:xfrm>
              <a:off x="0" y="0"/>
              <a:ext cx="5017398" cy="2482866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3628943" y="2645611"/>
            <a:ext cx="2467057" cy="321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Click to add Subtitle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28943" y="2331498"/>
            <a:ext cx="2467057" cy="5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9"/>
              </a:lnSpc>
            </a:pPr>
            <a:r>
              <a:rPr lang="en-US" sz="1999" b="1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Click to add Subtitle</a:t>
            </a:r>
          </a:p>
          <a:p>
            <a:pPr>
              <a:lnSpc>
                <a:spcPts val="1999"/>
              </a:lnSpc>
            </a:pPr>
            <a:endParaRPr lang="en-US" sz="1999" b="1">
              <a:solidFill>
                <a:srgbClr val="000000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685800" y="3439369"/>
            <a:ext cx="2508699" cy="1241433"/>
            <a:chOff x="0" y="0"/>
            <a:chExt cx="5017398" cy="2482866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 l="10624" r="10624"/>
            <a:stretch>
              <a:fillRect/>
            </a:stretch>
          </p:blipFill>
          <p:spPr>
            <a:xfrm>
              <a:off x="0" y="0"/>
              <a:ext cx="5017398" cy="2482866"/>
            </a:xfrm>
            <a:prstGeom prst="rect">
              <a:avLst/>
            </a:prstGeom>
          </p:spPr>
        </p:pic>
      </p:grpSp>
      <p:sp>
        <p:nvSpPr>
          <p:cNvPr id="13" name="TextBox 13"/>
          <p:cNvSpPr txBox="1"/>
          <p:nvPr/>
        </p:nvSpPr>
        <p:spPr>
          <a:xfrm>
            <a:off x="3628943" y="4028226"/>
            <a:ext cx="2467057" cy="321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Click to add Subtitle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28943" y="3714112"/>
            <a:ext cx="2467057" cy="52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9"/>
              </a:lnSpc>
            </a:pPr>
            <a:r>
              <a:rPr lang="en-US" sz="1999" b="1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Click to add Subtitle</a:t>
            </a:r>
          </a:p>
          <a:p>
            <a:pPr>
              <a:lnSpc>
                <a:spcPts val="1999"/>
              </a:lnSpc>
            </a:pPr>
            <a:endParaRPr lang="en-US" sz="1999" b="1">
              <a:solidFill>
                <a:srgbClr val="000000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685800" y="4820502"/>
            <a:ext cx="2508699" cy="1241433"/>
            <a:chOff x="0" y="0"/>
            <a:chExt cx="5017398" cy="2482866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 l="10624" r="10624"/>
            <a:stretch>
              <a:fillRect/>
            </a:stretch>
          </p:blipFill>
          <p:spPr>
            <a:xfrm>
              <a:off x="0" y="0"/>
              <a:ext cx="5017398" cy="2482866"/>
            </a:xfrm>
            <a:prstGeom prst="rect">
              <a:avLst/>
            </a:prstGeom>
          </p:spPr>
        </p:pic>
      </p:grpSp>
      <p:sp>
        <p:nvSpPr>
          <p:cNvPr id="17" name="TextBox 17"/>
          <p:cNvSpPr txBox="1"/>
          <p:nvPr/>
        </p:nvSpPr>
        <p:spPr>
          <a:xfrm>
            <a:off x="3628943" y="5409359"/>
            <a:ext cx="2467057" cy="321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Click to add Subtitle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28943" y="5095246"/>
            <a:ext cx="2467057" cy="269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9"/>
              </a:lnSpc>
            </a:pPr>
            <a:r>
              <a:rPr lang="en-US" sz="1999" b="1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Click to add Subtitle</a:t>
            </a:r>
          </a:p>
        </p:txBody>
      </p:sp>
      <p:sp>
        <p:nvSpPr>
          <p:cNvPr id="19" name="Freeform 19"/>
          <p:cNvSpPr/>
          <p:nvPr/>
        </p:nvSpPr>
        <p:spPr>
          <a:xfrm rot="-5399999">
            <a:off x="7031997" y="1293457"/>
            <a:ext cx="591648" cy="688964"/>
          </a:xfrm>
          <a:custGeom>
            <a:avLst/>
            <a:gdLst/>
            <a:ahLst/>
            <a:cxnLst/>
            <a:rect l="l" t="t" r="r" b="b"/>
            <a:pathLst>
              <a:path w="887472" h="1033446">
                <a:moveTo>
                  <a:pt x="0" y="0"/>
                </a:moveTo>
                <a:lnTo>
                  <a:pt x="887472" y="0"/>
                </a:lnTo>
                <a:lnTo>
                  <a:pt x="887472" y="1033446"/>
                </a:lnTo>
                <a:lnTo>
                  <a:pt x="0" y="1033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grpSp>
        <p:nvGrpSpPr>
          <p:cNvPr id="20" name="Group 20"/>
          <p:cNvGrpSpPr/>
          <p:nvPr/>
        </p:nvGrpSpPr>
        <p:grpSpPr>
          <a:xfrm>
            <a:off x="685800" y="1"/>
            <a:ext cx="5682473" cy="726903"/>
            <a:chOff x="0" y="-38100"/>
            <a:chExt cx="2244928" cy="619483"/>
          </a:xfrm>
          <a:solidFill>
            <a:srgbClr val="6769A8"/>
          </a:solidFill>
        </p:grpSpPr>
        <p:sp>
          <p:nvSpPr>
            <p:cNvPr id="21" name="Freeform 21"/>
            <p:cNvSpPr/>
            <p:nvPr/>
          </p:nvSpPr>
          <p:spPr>
            <a:xfrm>
              <a:off x="0" y="0"/>
              <a:ext cx="2244928" cy="581383"/>
            </a:xfrm>
            <a:custGeom>
              <a:avLst/>
              <a:gdLst/>
              <a:ahLst/>
              <a:cxnLst/>
              <a:rect l="l" t="t" r="r" b="b"/>
              <a:pathLst>
                <a:path w="2244928" h="581383">
                  <a:moveTo>
                    <a:pt x="63580" y="0"/>
                  </a:moveTo>
                  <a:lnTo>
                    <a:pt x="2181348" y="0"/>
                  </a:lnTo>
                  <a:cubicBezTo>
                    <a:pt x="2216462" y="0"/>
                    <a:pt x="2244928" y="28466"/>
                    <a:pt x="2244928" y="63580"/>
                  </a:cubicBezTo>
                  <a:lnTo>
                    <a:pt x="2244928" y="517804"/>
                  </a:lnTo>
                  <a:cubicBezTo>
                    <a:pt x="2244928" y="534666"/>
                    <a:pt x="2238229" y="550838"/>
                    <a:pt x="2226306" y="562761"/>
                  </a:cubicBezTo>
                  <a:cubicBezTo>
                    <a:pt x="2214382" y="574685"/>
                    <a:pt x="2198210" y="581383"/>
                    <a:pt x="2181348" y="581383"/>
                  </a:cubicBezTo>
                  <a:lnTo>
                    <a:pt x="63580" y="581383"/>
                  </a:lnTo>
                  <a:cubicBezTo>
                    <a:pt x="46717" y="581383"/>
                    <a:pt x="30546" y="574685"/>
                    <a:pt x="18622" y="562761"/>
                  </a:cubicBezTo>
                  <a:cubicBezTo>
                    <a:pt x="6699" y="550838"/>
                    <a:pt x="0" y="534666"/>
                    <a:pt x="0" y="517804"/>
                  </a:cubicBezTo>
                  <a:lnTo>
                    <a:pt x="0" y="63580"/>
                  </a:lnTo>
                  <a:cubicBezTo>
                    <a:pt x="0" y="46717"/>
                    <a:pt x="6699" y="30546"/>
                    <a:pt x="18622" y="18622"/>
                  </a:cubicBezTo>
                  <a:cubicBezTo>
                    <a:pt x="30546" y="6699"/>
                    <a:pt x="46717" y="0"/>
                    <a:pt x="6358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244928" cy="61948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506200" y="6122187"/>
            <a:ext cx="685800" cy="735813"/>
            <a:chOff x="0" y="0"/>
            <a:chExt cx="920487" cy="581383"/>
          </a:xfrm>
          <a:solidFill>
            <a:srgbClr val="CB9A1C"/>
          </a:solidFill>
        </p:grpSpPr>
        <p:sp>
          <p:nvSpPr>
            <p:cNvPr id="24" name="Freeform 24"/>
            <p:cNvSpPr/>
            <p:nvPr/>
          </p:nvSpPr>
          <p:spPr>
            <a:xfrm>
              <a:off x="0" y="0"/>
              <a:ext cx="920487" cy="581383"/>
            </a:xfrm>
            <a:custGeom>
              <a:avLst/>
              <a:gdLst/>
              <a:ahLst/>
              <a:cxnLst/>
              <a:rect l="l" t="t" r="r" b="b"/>
              <a:pathLst>
                <a:path w="920487" h="581383">
                  <a:moveTo>
                    <a:pt x="155061" y="0"/>
                  </a:moveTo>
                  <a:lnTo>
                    <a:pt x="765426" y="0"/>
                  </a:lnTo>
                  <a:cubicBezTo>
                    <a:pt x="851064" y="0"/>
                    <a:pt x="920487" y="69423"/>
                    <a:pt x="920487" y="155061"/>
                  </a:cubicBezTo>
                  <a:lnTo>
                    <a:pt x="920487" y="426322"/>
                  </a:lnTo>
                  <a:cubicBezTo>
                    <a:pt x="920487" y="511960"/>
                    <a:pt x="851064" y="581383"/>
                    <a:pt x="765426" y="581383"/>
                  </a:cubicBezTo>
                  <a:lnTo>
                    <a:pt x="155061" y="581383"/>
                  </a:lnTo>
                  <a:cubicBezTo>
                    <a:pt x="69423" y="581383"/>
                    <a:pt x="0" y="511960"/>
                    <a:pt x="0" y="426322"/>
                  </a:cubicBezTo>
                  <a:lnTo>
                    <a:pt x="0" y="155061"/>
                  </a:lnTo>
                  <a:cubicBezTo>
                    <a:pt x="0" y="69423"/>
                    <a:pt x="69423" y="0"/>
                    <a:pt x="15506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920487" cy="61948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26" name="Freeform 26"/>
          <p:cNvSpPr/>
          <p:nvPr/>
        </p:nvSpPr>
        <p:spPr>
          <a:xfrm>
            <a:off x="10113504" y="511948"/>
            <a:ext cx="1476469" cy="660105"/>
          </a:xfrm>
          <a:custGeom>
            <a:avLst/>
            <a:gdLst/>
            <a:ahLst/>
            <a:cxnLst/>
            <a:rect l="l" t="t" r="r" b="b"/>
            <a:pathLst>
              <a:path w="2214703" h="990157">
                <a:moveTo>
                  <a:pt x="0" y="0"/>
                </a:moveTo>
                <a:lnTo>
                  <a:pt x="2214703" y="0"/>
                </a:lnTo>
                <a:lnTo>
                  <a:pt x="2214703" y="990157"/>
                </a:lnTo>
                <a:lnTo>
                  <a:pt x="0" y="9901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A28757-5F5C-B413-42A3-27DCC6DC07F5}"/>
              </a:ext>
            </a:extLst>
          </p:cNvPr>
          <p:cNvSpPr/>
          <p:nvPr/>
        </p:nvSpPr>
        <p:spPr>
          <a:xfrm>
            <a:off x="11821886" y="0"/>
            <a:ext cx="370114" cy="6858000"/>
          </a:xfrm>
          <a:prstGeom prst="rect">
            <a:avLst/>
          </a:prstGeom>
          <a:solidFill>
            <a:srgbClr val="6A6D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997B27-2F96-224A-1B26-653F97BBE3A0}"/>
              </a:ext>
            </a:extLst>
          </p:cNvPr>
          <p:cNvSpPr txBox="1"/>
          <p:nvPr/>
        </p:nvSpPr>
        <p:spPr>
          <a:xfrm rot="16200000">
            <a:off x="8774327" y="3328972"/>
            <a:ext cx="6465231" cy="20005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00" kern="3000" spc="600" dirty="0">
                <a:solidFill>
                  <a:schemeClr val="bg1"/>
                </a:solidFill>
                <a:latin typeface="Montserrat" panose="00000500000000000000" pitchFamily="2" charset="0"/>
              </a:rPr>
              <a:t> FACULTY OF AGRO-INDUSTRY, CHIANG MAI UNIVERSITY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6FE141E-7D75-5024-341C-9502DB655502}"/>
              </a:ext>
            </a:extLst>
          </p:cNvPr>
          <p:cNvSpPr/>
          <p:nvPr/>
        </p:nvSpPr>
        <p:spPr>
          <a:xfrm>
            <a:off x="1" y="0"/>
            <a:ext cx="9107223" cy="545458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" name="TextBox 5"/>
          <p:cNvSpPr txBox="1"/>
          <p:nvPr/>
        </p:nvSpPr>
        <p:spPr>
          <a:xfrm>
            <a:off x="700918" y="889000"/>
            <a:ext cx="4931463" cy="1714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23"/>
              </a:lnSpc>
            </a:pPr>
            <a:r>
              <a:rPr lang="en-US" sz="735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Title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718288" y="4698844"/>
            <a:ext cx="5473713" cy="2159156"/>
            <a:chOff x="0" y="0"/>
            <a:chExt cx="10947425" cy="431831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9489" r="15308" b="23879"/>
            <a:stretch/>
          </p:blipFill>
          <p:spPr>
            <a:xfrm>
              <a:off x="0" y="0"/>
              <a:ext cx="10947425" cy="4318311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700918" y="2912445"/>
            <a:ext cx="501071" cy="501071"/>
            <a:chOff x="0" y="0"/>
            <a:chExt cx="197954" cy="1979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7954" cy="197954"/>
            </a:xfrm>
            <a:custGeom>
              <a:avLst/>
              <a:gdLst/>
              <a:ahLst/>
              <a:cxnLst/>
              <a:rect l="l" t="t" r="r" b="b"/>
              <a:pathLst>
                <a:path w="197954" h="197954">
                  <a:moveTo>
                    <a:pt x="98977" y="0"/>
                  </a:moveTo>
                  <a:lnTo>
                    <a:pt x="98977" y="0"/>
                  </a:lnTo>
                  <a:cubicBezTo>
                    <a:pt x="153640" y="0"/>
                    <a:pt x="197954" y="44313"/>
                    <a:pt x="197954" y="98977"/>
                  </a:cubicBezTo>
                  <a:lnTo>
                    <a:pt x="197954" y="98977"/>
                  </a:lnTo>
                  <a:cubicBezTo>
                    <a:pt x="197954" y="153640"/>
                    <a:pt x="153640" y="197954"/>
                    <a:pt x="98977" y="197954"/>
                  </a:cubicBezTo>
                  <a:lnTo>
                    <a:pt x="98977" y="197954"/>
                  </a:lnTo>
                  <a:cubicBezTo>
                    <a:pt x="44313" y="197954"/>
                    <a:pt x="0" y="153640"/>
                    <a:pt x="0" y="98977"/>
                  </a:cubicBezTo>
                  <a:lnTo>
                    <a:pt x="0" y="98977"/>
                  </a:lnTo>
                  <a:cubicBezTo>
                    <a:pt x="0" y="44313"/>
                    <a:pt x="44313" y="0"/>
                    <a:pt x="98977" y="0"/>
                  </a:cubicBezTo>
                  <a:close/>
                </a:path>
              </a:pathLst>
            </a:custGeom>
            <a:solidFill>
              <a:srgbClr val="CB9A1C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97954" cy="236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52348" y="2964649"/>
            <a:ext cx="3063502" cy="34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3"/>
              </a:lnSpc>
            </a:pPr>
            <a:r>
              <a:rPr lang="en-US" sz="20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Subtitle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00918" y="3555109"/>
            <a:ext cx="501071" cy="501071"/>
            <a:chOff x="0" y="0"/>
            <a:chExt cx="197954" cy="19795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7954" cy="197954"/>
            </a:xfrm>
            <a:custGeom>
              <a:avLst/>
              <a:gdLst/>
              <a:ahLst/>
              <a:cxnLst/>
              <a:rect l="l" t="t" r="r" b="b"/>
              <a:pathLst>
                <a:path w="197954" h="197954">
                  <a:moveTo>
                    <a:pt x="98977" y="0"/>
                  </a:moveTo>
                  <a:lnTo>
                    <a:pt x="98977" y="0"/>
                  </a:lnTo>
                  <a:cubicBezTo>
                    <a:pt x="153640" y="0"/>
                    <a:pt x="197954" y="44313"/>
                    <a:pt x="197954" y="98977"/>
                  </a:cubicBezTo>
                  <a:lnTo>
                    <a:pt x="197954" y="98977"/>
                  </a:lnTo>
                  <a:cubicBezTo>
                    <a:pt x="197954" y="153640"/>
                    <a:pt x="153640" y="197954"/>
                    <a:pt x="98977" y="197954"/>
                  </a:cubicBezTo>
                  <a:lnTo>
                    <a:pt x="98977" y="197954"/>
                  </a:lnTo>
                  <a:cubicBezTo>
                    <a:pt x="44313" y="197954"/>
                    <a:pt x="0" y="153640"/>
                    <a:pt x="0" y="98977"/>
                  </a:cubicBezTo>
                  <a:lnTo>
                    <a:pt x="0" y="98977"/>
                  </a:lnTo>
                  <a:cubicBezTo>
                    <a:pt x="0" y="44313"/>
                    <a:pt x="44313" y="0"/>
                    <a:pt x="98977" y="0"/>
                  </a:cubicBezTo>
                  <a:close/>
                </a:path>
              </a:pathLst>
            </a:custGeom>
            <a:solidFill>
              <a:srgbClr val="CB9A1C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97954" cy="236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452348" y="3607313"/>
            <a:ext cx="3063502" cy="34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3"/>
              </a:lnSpc>
            </a:pPr>
            <a:r>
              <a:rPr lang="en-US" sz="20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Subtitle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00918" y="4197773"/>
            <a:ext cx="501071" cy="501071"/>
            <a:chOff x="0" y="0"/>
            <a:chExt cx="197954" cy="19795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7954" cy="197954"/>
            </a:xfrm>
            <a:custGeom>
              <a:avLst/>
              <a:gdLst/>
              <a:ahLst/>
              <a:cxnLst/>
              <a:rect l="l" t="t" r="r" b="b"/>
              <a:pathLst>
                <a:path w="197954" h="197954">
                  <a:moveTo>
                    <a:pt x="98977" y="0"/>
                  </a:moveTo>
                  <a:lnTo>
                    <a:pt x="98977" y="0"/>
                  </a:lnTo>
                  <a:cubicBezTo>
                    <a:pt x="153640" y="0"/>
                    <a:pt x="197954" y="44313"/>
                    <a:pt x="197954" y="98977"/>
                  </a:cubicBezTo>
                  <a:lnTo>
                    <a:pt x="197954" y="98977"/>
                  </a:lnTo>
                  <a:cubicBezTo>
                    <a:pt x="197954" y="153640"/>
                    <a:pt x="153640" y="197954"/>
                    <a:pt x="98977" y="197954"/>
                  </a:cubicBezTo>
                  <a:lnTo>
                    <a:pt x="98977" y="197954"/>
                  </a:lnTo>
                  <a:cubicBezTo>
                    <a:pt x="44313" y="197954"/>
                    <a:pt x="0" y="153640"/>
                    <a:pt x="0" y="98977"/>
                  </a:cubicBezTo>
                  <a:lnTo>
                    <a:pt x="0" y="98977"/>
                  </a:lnTo>
                  <a:cubicBezTo>
                    <a:pt x="0" y="44313"/>
                    <a:pt x="44313" y="0"/>
                    <a:pt x="98977" y="0"/>
                  </a:cubicBezTo>
                  <a:close/>
                </a:path>
              </a:pathLst>
            </a:custGeom>
            <a:solidFill>
              <a:srgbClr val="CB9A1C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97954" cy="236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452348" y="4249977"/>
            <a:ext cx="4006221" cy="34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3"/>
              </a:lnSpc>
            </a:pPr>
            <a:r>
              <a:rPr lang="en-US" sz="20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Subtitle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458569" y="2912445"/>
            <a:ext cx="501071" cy="501071"/>
            <a:chOff x="0" y="0"/>
            <a:chExt cx="197954" cy="19795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7954" cy="197954"/>
            </a:xfrm>
            <a:custGeom>
              <a:avLst/>
              <a:gdLst/>
              <a:ahLst/>
              <a:cxnLst/>
              <a:rect l="l" t="t" r="r" b="b"/>
              <a:pathLst>
                <a:path w="197954" h="197954">
                  <a:moveTo>
                    <a:pt x="98977" y="0"/>
                  </a:moveTo>
                  <a:lnTo>
                    <a:pt x="98977" y="0"/>
                  </a:lnTo>
                  <a:cubicBezTo>
                    <a:pt x="153640" y="0"/>
                    <a:pt x="197954" y="44313"/>
                    <a:pt x="197954" y="98977"/>
                  </a:cubicBezTo>
                  <a:lnTo>
                    <a:pt x="197954" y="98977"/>
                  </a:lnTo>
                  <a:cubicBezTo>
                    <a:pt x="197954" y="153640"/>
                    <a:pt x="153640" y="197954"/>
                    <a:pt x="98977" y="197954"/>
                  </a:cubicBezTo>
                  <a:lnTo>
                    <a:pt x="98977" y="197954"/>
                  </a:lnTo>
                  <a:cubicBezTo>
                    <a:pt x="44313" y="197954"/>
                    <a:pt x="0" y="153640"/>
                    <a:pt x="0" y="98977"/>
                  </a:cubicBezTo>
                  <a:lnTo>
                    <a:pt x="0" y="98977"/>
                  </a:lnTo>
                  <a:cubicBezTo>
                    <a:pt x="0" y="44313"/>
                    <a:pt x="44313" y="0"/>
                    <a:pt x="98977" y="0"/>
                  </a:cubicBezTo>
                  <a:close/>
                </a:path>
              </a:pathLst>
            </a:custGeom>
            <a:solidFill>
              <a:srgbClr val="CB9A1C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97954" cy="236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209998" y="2964649"/>
            <a:ext cx="3063502" cy="34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3"/>
              </a:lnSpc>
            </a:pPr>
            <a:r>
              <a:rPr lang="en-US" sz="20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Subtitle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5458569" y="3555109"/>
            <a:ext cx="501071" cy="501071"/>
            <a:chOff x="0" y="0"/>
            <a:chExt cx="197954" cy="19795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7954" cy="197954"/>
            </a:xfrm>
            <a:custGeom>
              <a:avLst/>
              <a:gdLst/>
              <a:ahLst/>
              <a:cxnLst/>
              <a:rect l="l" t="t" r="r" b="b"/>
              <a:pathLst>
                <a:path w="197954" h="197954">
                  <a:moveTo>
                    <a:pt x="98977" y="0"/>
                  </a:moveTo>
                  <a:lnTo>
                    <a:pt x="98977" y="0"/>
                  </a:lnTo>
                  <a:cubicBezTo>
                    <a:pt x="153640" y="0"/>
                    <a:pt x="197954" y="44313"/>
                    <a:pt x="197954" y="98977"/>
                  </a:cubicBezTo>
                  <a:lnTo>
                    <a:pt x="197954" y="98977"/>
                  </a:lnTo>
                  <a:cubicBezTo>
                    <a:pt x="197954" y="153640"/>
                    <a:pt x="153640" y="197954"/>
                    <a:pt x="98977" y="197954"/>
                  </a:cubicBezTo>
                  <a:lnTo>
                    <a:pt x="98977" y="197954"/>
                  </a:lnTo>
                  <a:cubicBezTo>
                    <a:pt x="44313" y="197954"/>
                    <a:pt x="0" y="153640"/>
                    <a:pt x="0" y="98977"/>
                  </a:cubicBezTo>
                  <a:lnTo>
                    <a:pt x="0" y="98977"/>
                  </a:lnTo>
                  <a:cubicBezTo>
                    <a:pt x="0" y="44313"/>
                    <a:pt x="44313" y="0"/>
                    <a:pt x="98977" y="0"/>
                  </a:cubicBezTo>
                  <a:close/>
                </a:path>
              </a:pathLst>
            </a:custGeom>
            <a:solidFill>
              <a:srgbClr val="CB9A1C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97954" cy="236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209998" y="3607313"/>
            <a:ext cx="3063502" cy="34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3"/>
              </a:lnSpc>
            </a:pPr>
            <a:r>
              <a:rPr lang="en-US" sz="20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Subtitle</a:t>
            </a:r>
          </a:p>
        </p:txBody>
      </p:sp>
      <p:sp>
        <p:nvSpPr>
          <p:cNvPr id="28" name="Freeform 28"/>
          <p:cNvSpPr/>
          <p:nvPr/>
        </p:nvSpPr>
        <p:spPr>
          <a:xfrm rot="-5399999">
            <a:off x="10729414" y="3227505"/>
            <a:ext cx="717757" cy="835816"/>
          </a:xfrm>
          <a:custGeom>
            <a:avLst/>
            <a:gdLst/>
            <a:ahLst/>
            <a:cxnLst/>
            <a:rect l="l" t="t" r="r" b="b"/>
            <a:pathLst>
              <a:path w="1076636" h="1253724">
                <a:moveTo>
                  <a:pt x="0" y="0"/>
                </a:moveTo>
                <a:lnTo>
                  <a:pt x="1076636" y="0"/>
                </a:lnTo>
                <a:lnTo>
                  <a:pt x="1076636" y="1253724"/>
                </a:lnTo>
                <a:lnTo>
                  <a:pt x="0" y="12537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29" name="AutoShape 29"/>
          <p:cNvSpPr/>
          <p:nvPr/>
        </p:nvSpPr>
        <p:spPr>
          <a:xfrm>
            <a:off x="685800" y="6178550"/>
            <a:ext cx="423358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/>
          </a:p>
        </p:txBody>
      </p:sp>
      <p:sp>
        <p:nvSpPr>
          <p:cNvPr id="30" name="Freeform 30"/>
          <p:cNvSpPr/>
          <p:nvPr/>
        </p:nvSpPr>
        <p:spPr>
          <a:xfrm>
            <a:off x="10113504" y="511948"/>
            <a:ext cx="1476469" cy="660105"/>
          </a:xfrm>
          <a:custGeom>
            <a:avLst/>
            <a:gdLst/>
            <a:ahLst/>
            <a:cxnLst/>
            <a:rect l="l" t="t" r="r" b="b"/>
            <a:pathLst>
              <a:path w="2214703" h="990157">
                <a:moveTo>
                  <a:pt x="0" y="0"/>
                </a:moveTo>
                <a:lnTo>
                  <a:pt x="2214703" y="0"/>
                </a:lnTo>
                <a:lnTo>
                  <a:pt x="2214703" y="990157"/>
                </a:lnTo>
                <a:lnTo>
                  <a:pt x="0" y="9901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F167CE-ECF3-6E32-BA2F-77B6FFF98605}"/>
              </a:ext>
            </a:extLst>
          </p:cNvPr>
          <p:cNvSpPr/>
          <p:nvPr/>
        </p:nvSpPr>
        <p:spPr>
          <a:xfrm>
            <a:off x="11821886" y="0"/>
            <a:ext cx="370114" cy="6858000"/>
          </a:xfrm>
          <a:prstGeom prst="rect">
            <a:avLst/>
          </a:prstGeom>
          <a:solidFill>
            <a:srgbClr val="6A6D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ED0FF3-BBBE-1F67-1476-889F938A94FA}"/>
              </a:ext>
            </a:extLst>
          </p:cNvPr>
          <p:cNvSpPr txBox="1"/>
          <p:nvPr/>
        </p:nvSpPr>
        <p:spPr>
          <a:xfrm rot="16200000">
            <a:off x="8774327" y="3328972"/>
            <a:ext cx="6465231" cy="20005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00" kern="3000" spc="600" dirty="0">
                <a:solidFill>
                  <a:schemeClr val="bg1"/>
                </a:solidFill>
                <a:latin typeface="Montserrat" panose="00000500000000000000" pitchFamily="2" charset="0"/>
              </a:rPr>
              <a:t> FACULTY OF AGRO-INDUSTRY, CHIANG MAI UNIVERSITY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3275691"/>
            <a:ext cx="10820400" cy="2896509"/>
            <a:chOff x="0" y="0"/>
            <a:chExt cx="4274726" cy="1144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144300"/>
            </a:xfrm>
            <a:custGeom>
              <a:avLst/>
              <a:gdLst/>
              <a:ahLst/>
              <a:cxnLst/>
              <a:rect l="l" t="t" r="r" b="b"/>
              <a:pathLst>
                <a:path w="4274726" h="1144300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096601"/>
                  </a:lnTo>
                  <a:cubicBezTo>
                    <a:pt x="4274726" y="1109251"/>
                    <a:pt x="4269700" y="1121384"/>
                    <a:pt x="4260755" y="1130329"/>
                  </a:cubicBezTo>
                  <a:cubicBezTo>
                    <a:pt x="4251809" y="1139275"/>
                    <a:pt x="4239677" y="1144300"/>
                    <a:pt x="4227026" y="1144300"/>
                  </a:cubicBezTo>
                  <a:lnTo>
                    <a:pt x="47700" y="1144300"/>
                  </a:lnTo>
                  <a:cubicBezTo>
                    <a:pt x="35049" y="1144300"/>
                    <a:pt x="22916" y="1139275"/>
                    <a:pt x="13971" y="1130329"/>
                  </a:cubicBezTo>
                  <a:cubicBezTo>
                    <a:pt x="5025" y="1121384"/>
                    <a:pt x="0" y="1109251"/>
                    <a:pt x="0" y="1096601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11824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08056" y="3837808"/>
            <a:ext cx="1857212" cy="1772274"/>
            <a:chOff x="0" y="0"/>
            <a:chExt cx="3714424" cy="3544548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714424" cy="3544548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 sz="800"/>
            </a:p>
          </p:txBody>
        </p:sp>
      </p:grpSp>
      <p:sp>
        <p:nvSpPr>
          <p:cNvPr id="7" name="Freeform 7"/>
          <p:cNvSpPr/>
          <p:nvPr/>
        </p:nvSpPr>
        <p:spPr>
          <a:xfrm rot="-5399999">
            <a:off x="1012232" y="4379463"/>
            <a:ext cx="591648" cy="688964"/>
          </a:xfrm>
          <a:custGeom>
            <a:avLst/>
            <a:gdLst/>
            <a:ahLst/>
            <a:cxnLst/>
            <a:rect l="l" t="t" r="r" b="b"/>
            <a:pathLst>
              <a:path w="887472" h="1033446">
                <a:moveTo>
                  <a:pt x="0" y="0"/>
                </a:moveTo>
                <a:lnTo>
                  <a:pt x="887472" y="0"/>
                </a:lnTo>
                <a:lnTo>
                  <a:pt x="887472" y="1033446"/>
                </a:lnTo>
                <a:lnTo>
                  <a:pt x="0" y="1033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10" name="TextBox 10"/>
          <p:cNvSpPr txBox="1"/>
          <p:nvPr/>
        </p:nvSpPr>
        <p:spPr>
          <a:xfrm>
            <a:off x="1" y="628174"/>
            <a:ext cx="685799" cy="2299321"/>
          </a:xfrm>
          <a:prstGeom prst="rect">
            <a:avLst/>
          </a:prstGeom>
          <a:solidFill>
            <a:srgbClr val="CB9A1C"/>
          </a:solidFill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 sz="800" dirty="0"/>
          </a:p>
        </p:txBody>
      </p:sp>
      <p:grpSp>
        <p:nvGrpSpPr>
          <p:cNvPr id="11" name="Group 11"/>
          <p:cNvGrpSpPr/>
          <p:nvPr/>
        </p:nvGrpSpPr>
        <p:grpSpPr>
          <a:xfrm>
            <a:off x="6878093" y="3837808"/>
            <a:ext cx="1857212" cy="1772274"/>
            <a:chOff x="0" y="0"/>
            <a:chExt cx="3714424" cy="3544548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3714424" cy="3544548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 sz="800"/>
            </a:p>
          </p:txBody>
        </p:sp>
      </p:grpSp>
      <p:sp>
        <p:nvSpPr>
          <p:cNvPr id="13" name="Freeform 13"/>
          <p:cNvSpPr/>
          <p:nvPr/>
        </p:nvSpPr>
        <p:spPr>
          <a:xfrm rot="-5399999">
            <a:off x="6582269" y="4379463"/>
            <a:ext cx="591648" cy="688964"/>
          </a:xfrm>
          <a:custGeom>
            <a:avLst/>
            <a:gdLst/>
            <a:ahLst/>
            <a:cxnLst/>
            <a:rect l="l" t="t" r="r" b="b"/>
            <a:pathLst>
              <a:path w="887472" h="1033446">
                <a:moveTo>
                  <a:pt x="0" y="0"/>
                </a:moveTo>
                <a:lnTo>
                  <a:pt x="887473" y="0"/>
                </a:lnTo>
                <a:lnTo>
                  <a:pt x="887473" y="1033446"/>
                </a:lnTo>
                <a:lnTo>
                  <a:pt x="0" y="1033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14" name="Freeform 14"/>
          <p:cNvSpPr/>
          <p:nvPr/>
        </p:nvSpPr>
        <p:spPr>
          <a:xfrm>
            <a:off x="1835761" y="4293883"/>
            <a:ext cx="801803" cy="774104"/>
          </a:xfrm>
          <a:custGeom>
            <a:avLst/>
            <a:gdLst/>
            <a:ahLst/>
            <a:cxnLst/>
            <a:rect l="l" t="t" r="r" b="b"/>
            <a:pathLst>
              <a:path w="1202704" h="1161156">
                <a:moveTo>
                  <a:pt x="0" y="0"/>
                </a:moveTo>
                <a:lnTo>
                  <a:pt x="1202704" y="0"/>
                </a:lnTo>
                <a:lnTo>
                  <a:pt x="1202704" y="1161156"/>
                </a:lnTo>
                <a:lnTo>
                  <a:pt x="0" y="1161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15" name="Freeform 15"/>
          <p:cNvSpPr/>
          <p:nvPr/>
        </p:nvSpPr>
        <p:spPr>
          <a:xfrm>
            <a:off x="7444343" y="4361588"/>
            <a:ext cx="724715" cy="724715"/>
          </a:xfrm>
          <a:custGeom>
            <a:avLst/>
            <a:gdLst/>
            <a:ahLst/>
            <a:cxnLst/>
            <a:rect l="l" t="t" r="r" b="b"/>
            <a:pathLst>
              <a:path w="1087073" h="1087073">
                <a:moveTo>
                  <a:pt x="0" y="0"/>
                </a:moveTo>
                <a:lnTo>
                  <a:pt x="1087073" y="0"/>
                </a:lnTo>
                <a:lnTo>
                  <a:pt x="1087073" y="1087074"/>
                </a:lnTo>
                <a:lnTo>
                  <a:pt x="0" y="10870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16" name="TextBox 16"/>
          <p:cNvSpPr txBox="1"/>
          <p:nvPr/>
        </p:nvSpPr>
        <p:spPr>
          <a:xfrm>
            <a:off x="1228995" y="1173925"/>
            <a:ext cx="7290411" cy="1714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23"/>
              </a:lnSpc>
            </a:pPr>
            <a:r>
              <a:rPr lang="en-US" sz="735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Title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08558" y="4147679"/>
            <a:ext cx="2953238" cy="348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US" sz="2560" b="1" dirty="0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Click to add Subtitle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08558" y="4632621"/>
            <a:ext cx="2953238" cy="34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27"/>
              </a:lnSpc>
            </a:pPr>
            <a:r>
              <a:rPr lang="en-US" sz="2019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Click to add Subtitle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978595" y="4141329"/>
            <a:ext cx="2753815" cy="321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60"/>
              </a:lnSpc>
            </a:pPr>
            <a:r>
              <a:rPr lang="en-US" sz="2360" b="1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Click to add Subtitle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978595" y="4632621"/>
            <a:ext cx="2365908" cy="34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27"/>
              </a:lnSpc>
            </a:pPr>
            <a:r>
              <a:rPr lang="en-US" sz="2019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Click to add Subtitle</a:t>
            </a:r>
          </a:p>
        </p:txBody>
      </p:sp>
      <p:sp>
        <p:nvSpPr>
          <p:cNvPr id="21" name="Freeform 21"/>
          <p:cNvSpPr/>
          <p:nvPr/>
        </p:nvSpPr>
        <p:spPr>
          <a:xfrm>
            <a:off x="10113504" y="511948"/>
            <a:ext cx="1476469" cy="660105"/>
          </a:xfrm>
          <a:custGeom>
            <a:avLst/>
            <a:gdLst/>
            <a:ahLst/>
            <a:cxnLst/>
            <a:rect l="l" t="t" r="r" b="b"/>
            <a:pathLst>
              <a:path w="2214703" h="990157">
                <a:moveTo>
                  <a:pt x="0" y="0"/>
                </a:moveTo>
                <a:lnTo>
                  <a:pt x="2214703" y="0"/>
                </a:lnTo>
                <a:lnTo>
                  <a:pt x="2214703" y="990157"/>
                </a:lnTo>
                <a:lnTo>
                  <a:pt x="0" y="9901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81D3F9-236D-629D-4F7D-0E2739710991}"/>
              </a:ext>
            </a:extLst>
          </p:cNvPr>
          <p:cNvSpPr/>
          <p:nvPr/>
        </p:nvSpPr>
        <p:spPr>
          <a:xfrm>
            <a:off x="11821886" y="0"/>
            <a:ext cx="370114" cy="6858000"/>
          </a:xfrm>
          <a:prstGeom prst="rect">
            <a:avLst/>
          </a:prstGeom>
          <a:solidFill>
            <a:srgbClr val="6A6D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003C15-5825-C376-B44B-AC8670ACE254}"/>
              </a:ext>
            </a:extLst>
          </p:cNvPr>
          <p:cNvSpPr txBox="1"/>
          <p:nvPr/>
        </p:nvSpPr>
        <p:spPr>
          <a:xfrm rot="16200000">
            <a:off x="8774327" y="3328972"/>
            <a:ext cx="6465231" cy="20005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00" kern="3000" spc="600" dirty="0">
                <a:solidFill>
                  <a:schemeClr val="bg1"/>
                </a:solidFill>
                <a:latin typeface="Montserrat" panose="00000500000000000000" pitchFamily="2" charset="0"/>
              </a:rPr>
              <a:t> FACULTY OF AGRO-INDUSTRY, CHIANG MAI UNIVERSITY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0931" y="2164780"/>
            <a:ext cx="3066222" cy="1756670"/>
            <a:chOff x="0" y="0"/>
            <a:chExt cx="1211347" cy="6939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1347" cy="693993"/>
            </a:xfrm>
            <a:custGeom>
              <a:avLst/>
              <a:gdLst/>
              <a:ahLst/>
              <a:cxnLst/>
              <a:rect l="l" t="t" r="r" b="b"/>
              <a:pathLst>
                <a:path w="1211347" h="693993">
                  <a:moveTo>
                    <a:pt x="50498" y="0"/>
                  </a:moveTo>
                  <a:lnTo>
                    <a:pt x="1160849" y="0"/>
                  </a:lnTo>
                  <a:cubicBezTo>
                    <a:pt x="1188738" y="0"/>
                    <a:pt x="1211347" y="22609"/>
                    <a:pt x="1211347" y="50498"/>
                  </a:cubicBezTo>
                  <a:lnTo>
                    <a:pt x="1211347" y="643495"/>
                  </a:lnTo>
                  <a:cubicBezTo>
                    <a:pt x="1211347" y="656888"/>
                    <a:pt x="1206027" y="669732"/>
                    <a:pt x="1196556" y="679202"/>
                  </a:cubicBezTo>
                  <a:cubicBezTo>
                    <a:pt x="1187086" y="688673"/>
                    <a:pt x="1174242" y="693993"/>
                    <a:pt x="1160849" y="693993"/>
                  </a:cubicBezTo>
                  <a:lnTo>
                    <a:pt x="50498" y="693993"/>
                  </a:lnTo>
                  <a:cubicBezTo>
                    <a:pt x="22609" y="693993"/>
                    <a:pt x="0" y="671384"/>
                    <a:pt x="0" y="643495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11347" cy="73209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751077" y="2164780"/>
            <a:ext cx="3512608" cy="4007420"/>
            <a:chOff x="2" y="0"/>
            <a:chExt cx="7025215" cy="801484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9553" r="36287"/>
            <a:stretch/>
          </p:blipFill>
          <p:spPr>
            <a:xfrm>
              <a:off x="2" y="0"/>
              <a:ext cx="7025215" cy="801484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580931" y="1068422"/>
            <a:ext cx="7237893" cy="760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6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Title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997963" y="2164780"/>
            <a:ext cx="3066222" cy="1756670"/>
            <a:chOff x="0" y="0"/>
            <a:chExt cx="1211347" cy="6939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11347" cy="693993"/>
            </a:xfrm>
            <a:custGeom>
              <a:avLst/>
              <a:gdLst/>
              <a:ahLst/>
              <a:cxnLst/>
              <a:rect l="l" t="t" r="r" b="b"/>
              <a:pathLst>
                <a:path w="1211347" h="693993">
                  <a:moveTo>
                    <a:pt x="50498" y="0"/>
                  </a:moveTo>
                  <a:lnTo>
                    <a:pt x="1160849" y="0"/>
                  </a:lnTo>
                  <a:cubicBezTo>
                    <a:pt x="1188738" y="0"/>
                    <a:pt x="1211347" y="22609"/>
                    <a:pt x="1211347" y="50498"/>
                  </a:cubicBezTo>
                  <a:lnTo>
                    <a:pt x="1211347" y="643495"/>
                  </a:lnTo>
                  <a:cubicBezTo>
                    <a:pt x="1211347" y="656888"/>
                    <a:pt x="1206027" y="669732"/>
                    <a:pt x="1196556" y="679202"/>
                  </a:cubicBezTo>
                  <a:cubicBezTo>
                    <a:pt x="1187086" y="688673"/>
                    <a:pt x="1174242" y="693993"/>
                    <a:pt x="1160849" y="693993"/>
                  </a:cubicBezTo>
                  <a:lnTo>
                    <a:pt x="50498" y="693993"/>
                  </a:lnTo>
                  <a:cubicBezTo>
                    <a:pt x="22609" y="693993"/>
                    <a:pt x="0" y="671384"/>
                    <a:pt x="0" y="643495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11347" cy="73209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80931" y="4244619"/>
            <a:ext cx="3066222" cy="1756670"/>
            <a:chOff x="0" y="0"/>
            <a:chExt cx="1211347" cy="6939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11347" cy="693993"/>
            </a:xfrm>
            <a:custGeom>
              <a:avLst/>
              <a:gdLst/>
              <a:ahLst/>
              <a:cxnLst/>
              <a:rect l="l" t="t" r="r" b="b"/>
              <a:pathLst>
                <a:path w="1211347" h="693993">
                  <a:moveTo>
                    <a:pt x="50498" y="0"/>
                  </a:moveTo>
                  <a:lnTo>
                    <a:pt x="1160849" y="0"/>
                  </a:lnTo>
                  <a:cubicBezTo>
                    <a:pt x="1188738" y="0"/>
                    <a:pt x="1211347" y="22609"/>
                    <a:pt x="1211347" y="50498"/>
                  </a:cubicBezTo>
                  <a:lnTo>
                    <a:pt x="1211347" y="643495"/>
                  </a:lnTo>
                  <a:cubicBezTo>
                    <a:pt x="1211347" y="656888"/>
                    <a:pt x="1206027" y="669732"/>
                    <a:pt x="1196556" y="679202"/>
                  </a:cubicBezTo>
                  <a:cubicBezTo>
                    <a:pt x="1187086" y="688673"/>
                    <a:pt x="1174242" y="693993"/>
                    <a:pt x="1160849" y="693993"/>
                  </a:cubicBezTo>
                  <a:lnTo>
                    <a:pt x="50498" y="693993"/>
                  </a:lnTo>
                  <a:cubicBezTo>
                    <a:pt x="22609" y="693993"/>
                    <a:pt x="0" y="671384"/>
                    <a:pt x="0" y="643495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211347" cy="73209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997963" y="4291038"/>
            <a:ext cx="3066222" cy="1756670"/>
            <a:chOff x="0" y="0"/>
            <a:chExt cx="1211347" cy="6939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11347" cy="693993"/>
            </a:xfrm>
            <a:custGeom>
              <a:avLst/>
              <a:gdLst/>
              <a:ahLst/>
              <a:cxnLst/>
              <a:rect l="l" t="t" r="r" b="b"/>
              <a:pathLst>
                <a:path w="1211347" h="693993">
                  <a:moveTo>
                    <a:pt x="50498" y="0"/>
                  </a:moveTo>
                  <a:lnTo>
                    <a:pt x="1160849" y="0"/>
                  </a:lnTo>
                  <a:cubicBezTo>
                    <a:pt x="1188738" y="0"/>
                    <a:pt x="1211347" y="22609"/>
                    <a:pt x="1211347" y="50498"/>
                  </a:cubicBezTo>
                  <a:lnTo>
                    <a:pt x="1211347" y="643495"/>
                  </a:lnTo>
                  <a:cubicBezTo>
                    <a:pt x="1211347" y="656888"/>
                    <a:pt x="1206027" y="669732"/>
                    <a:pt x="1196556" y="679202"/>
                  </a:cubicBezTo>
                  <a:cubicBezTo>
                    <a:pt x="1187086" y="688673"/>
                    <a:pt x="1174242" y="693993"/>
                    <a:pt x="1160849" y="693993"/>
                  </a:cubicBezTo>
                  <a:lnTo>
                    <a:pt x="50498" y="693993"/>
                  </a:lnTo>
                  <a:cubicBezTo>
                    <a:pt x="22609" y="693993"/>
                    <a:pt x="0" y="671384"/>
                    <a:pt x="0" y="643495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EBEBEB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211347" cy="73209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68169" y="5830377"/>
            <a:ext cx="2678405" cy="341823"/>
            <a:chOff x="0" y="0"/>
            <a:chExt cx="1175757" cy="1500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75757" cy="150052"/>
            </a:xfrm>
            <a:custGeom>
              <a:avLst/>
              <a:gdLst/>
              <a:ahLst/>
              <a:cxnLst/>
              <a:rect l="l" t="t" r="r" b="b"/>
              <a:pathLst>
                <a:path w="1175757" h="150052">
                  <a:moveTo>
                    <a:pt x="75026" y="0"/>
                  </a:moveTo>
                  <a:lnTo>
                    <a:pt x="1100731" y="0"/>
                  </a:lnTo>
                  <a:cubicBezTo>
                    <a:pt x="1120629" y="0"/>
                    <a:pt x="1139712" y="7905"/>
                    <a:pt x="1153782" y="21975"/>
                  </a:cubicBezTo>
                  <a:cubicBezTo>
                    <a:pt x="1167852" y="36045"/>
                    <a:pt x="1175757" y="55128"/>
                    <a:pt x="1175757" y="75026"/>
                  </a:cubicBezTo>
                  <a:lnTo>
                    <a:pt x="1175757" y="75026"/>
                  </a:lnTo>
                  <a:cubicBezTo>
                    <a:pt x="1175757" y="116462"/>
                    <a:pt x="1142167" y="150052"/>
                    <a:pt x="1100731" y="150052"/>
                  </a:cubicBezTo>
                  <a:lnTo>
                    <a:pt x="75026" y="150052"/>
                  </a:lnTo>
                  <a:cubicBezTo>
                    <a:pt x="55128" y="150052"/>
                    <a:pt x="36045" y="142148"/>
                    <a:pt x="21975" y="128078"/>
                  </a:cubicBezTo>
                  <a:cubicBezTo>
                    <a:pt x="7905" y="114008"/>
                    <a:pt x="0" y="94924"/>
                    <a:pt x="0" y="75026"/>
                  </a:cubicBezTo>
                  <a:lnTo>
                    <a:pt x="0" y="75026"/>
                  </a:lnTo>
                  <a:cubicBezTo>
                    <a:pt x="0" y="55128"/>
                    <a:pt x="7905" y="36045"/>
                    <a:pt x="21975" y="21975"/>
                  </a:cubicBezTo>
                  <a:cubicBezTo>
                    <a:pt x="36045" y="7905"/>
                    <a:pt x="55128" y="0"/>
                    <a:pt x="75026" y="0"/>
                  </a:cubicBezTo>
                  <a:close/>
                </a:path>
              </a:pathLst>
            </a:custGeom>
            <a:solidFill>
              <a:srgbClr val="6769A8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175757" cy="1881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r>
                <a:rPr lang="en-US" sz="1266" dirty="0">
                  <a:solidFill>
                    <a:schemeClr val="bg1"/>
                  </a:solidFill>
                  <a:latin typeface="HK Grotesk"/>
                  <a:ea typeface="HK Grotesk"/>
                  <a:cs typeface="HK Grotesk"/>
                  <a:sym typeface="HK Grotesk"/>
                </a:rPr>
                <a:t>Click to add Subtitle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191871" y="5830377"/>
            <a:ext cx="2678405" cy="341823"/>
            <a:chOff x="0" y="0"/>
            <a:chExt cx="1175757" cy="15005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75757" cy="150052"/>
            </a:xfrm>
            <a:custGeom>
              <a:avLst/>
              <a:gdLst/>
              <a:ahLst/>
              <a:cxnLst/>
              <a:rect l="l" t="t" r="r" b="b"/>
              <a:pathLst>
                <a:path w="1175757" h="150052">
                  <a:moveTo>
                    <a:pt x="75026" y="0"/>
                  </a:moveTo>
                  <a:lnTo>
                    <a:pt x="1100731" y="0"/>
                  </a:lnTo>
                  <a:cubicBezTo>
                    <a:pt x="1120629" y="0"/>
                    <a:pt x="1139712" y="7905"/>
                    <a:pt x="1153782" y="21975"/>
                  </a:cubicBezTo>
                  <a:cubicBezTo>
                    <a:pt x="1167852" y="36045"/>
                    <a:pt x="1175757" y="55128"/>
                    <a:pt x="1175757" y="75026"/>
                  </a:cubicBezTo>
                  <a:lnTo>
                    <a:pt x="1175757" y="75026"/>
                  </a:lnTo>
                  <a:cubicBezTo>
                    <a:pt x="1175757" y="116462"/>
                    <a:pt x="1142167" y="150052"/>
                    <a:pt x="1100731" y="150052"/>
                  </a:cubicBezTo>
                  <a:lnTo>
                    <a:pt x="75026" y="150052"/>
                  </a:lnTo>
                  <a:cubicBezTo>
                    <a:pt x="55128" y="150052"/>
                    <a:pt x="36045" y="142148"/>
                    <a:pt x="21975" y="128078"/>
                  </a:cubicBezTo>
                  <a:cubicBezTo>
                    <a:pt x="7905" y="114008"/>
                    <a:pt x="0" y="94924"/>
                    <a:pt x="0" y="75026"/>
                  </a:cubicBezTo>
                  <a:lnTo>
                    <a:pt x="0" y="75026"/>
                  </a:lnTo>
                  <a:cubicBezTo>
                    <a:pt x="0" y="55128"/>
                    <a:pt x="7905" y="36045"/>
                    <a:pt x="21975" y="21975"/>
                  </a:cubicBezTo>
                  <a:cubicBezTo>
                    <a:pt x="36045" y="7905"/>
                    <a:pt x="55128" y="0"/>
                    <a:pt x="75026" y="0"/>
                  </a:cubicBezTo>
                  <a:close/>
                </a:path>
              </a:pathLst>
            </a:custGeom>
            <a:solidFill>
              <a:srgbClr val="6769A8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175757" cy="1881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r>
                <a:rPr lang="en-US" sz="1266" dirty="0">
                  <a:solidFill>
                    <a:schemeClr val="bg1"/>
                  </a:solidFill>
                  <a:latin typeface="HK Grotesk"/>
                  <a:ea typeface="HK Grotesk"/>
                  <a:cs typeface="HK Grotesk"/>
                  <a:sym typeface="HK Grotesk"/>
                </a:rPr>
                <a:t>Click to add Subtitle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191871" y="3750539"/>
            <a:ext cx="2678405" cy="341823"/>
            <a:chOff x="0" y="0"/>
            <a:chExt cx="1175757" cy="15005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75757" cy="150052"/>
            </a:xfrm>
            <a:custGeom>
              <a:avLst/>
              <a:gdLst/>
              <a:ahLst/>
              <a:cxnLst/>
              <a:rect l="l" t="t" r="r" b="b"/>
              <a:pathLst>
                <a:path w="1175757" h="150052">
                  <a:moveTo>
                    <a:pt x="75026" y="0"/>
                  </a:moveTo>
                  <a:lnTo>
                    <a:pt x="1100731" y="0"/>
                  </a:lnTo>
                  <a:cubicBezTo>
                    <a:pt x="1120629" y="0"/>
                    <a:pt x="1139712" y="7905"/>
                    <a:pt x="1153782" y="21975"/>
                  </a:cubicBezTo>
                  <a:cubicBezTo>
                    <a:pt x="1167852" y="36045"/>
                    <a:pt x="1175757" y="55128"/>
                    <a:pt x="1175757" y="75026"/>
                  </a:cubicBezTo>
                  <a:lnTo>
                    <a:pt x="1175757" y="75026"/>
                  </a:lnTo>
                  <a:cubicBezTo>
                    <a:pt x="1175757" y="116462"/>
                    <a:pt x="1142167" y="150052"/>
                    <a:pt x="1100731" y="150052"/>
                  </a:cubicBezTo>
                  <a:lnTo>
                    <a:pt x="75026" y="150052"/>
                  </a:lnTo>
                  <a:cubicBezTo>
                    <a:pt x="55128" y="150052"/>
                    <a:pt x="36045" y="142148"/>
                    <a:pt x="21975" y="128078"/>
                  </a:cubicBezTo>
                  <a:cubicBezTo>
                    <a:pt x="7905" y="114008"/>
                    <a:pt x="0" y="94924"/>
                    <a:pt x="0" y="75026"/>
                  </a:cubicBezTo>
                  <a:lnTo>
                    <a:pt x="0" y="75026"/>
                  </a:lnTo>
                  <a:cubicBezTo>
                    <a:pt x="0" y="55128"/>
                    <a:pt x="7905" y="36045"/>
                    <a:pt x="21975" y="21975"/>
                  </a:cubicBezTo>
                  <a:cubicBezTo>
                    <a:pt x="36045" y="7905"/>
                    <a:pt x="55128" y="0"/>
                    <a:pt x="75026" y="0"/>
                  </a:cubicBezTo>
                  <a:close/>
                </a:path>
              </a:pathLst>
            </a:custGeom>
            <a:solidFill>
              <a:srgbClr val="6769A8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175757" cy="1881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r>
                <a:rPr lang="en-US" sz="1266" dirty="0">
                  <a:solidFill>
                    <a:schemeClr val="bg1"/>
                  </a:solidFill>
                  <a:latin typeface="HK Grotesk"/>
                  <a:ea typeface="HK Grotesk"/>
                  <a:cs typeface="HK Grotesk"/>
                  <a:sym typeface="HK Grotesk"/>
                </a:rPr>
                <a:t>Click to add Subtitle</a:t>
              </a:r>
            </a:p>
          </p:txBody>
        </p:sp>
      </p:grpSp>
      <p:sp>
        <p:nvSpPr>
          <p:cNvPr id="26" name="AutoShape 26"/>
          <p:cNvSpPr/>
          <p:nvPr/>
        </p:nvSpPr>
        <p:spPr>
          <a:xfrm>
            <a:off x="7616634" y="1364967"/>
            <a:ext cx="1533111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800"/>
          </a:p>
        </p:txBody>
      </p:sp>
      <p:grpSp>
        <p:nvGrpSpPr>
          <p:cNvPr id="27" name="Group 27"/>
          <p:cNvGrpSpPr/>
          <p:nvPr/>
        </p:nvGrpSpPr>
        <p:grpSpPr>
          <a:xfrm>
            <a:off x="774839" y="3750539"/>
            <a:ext cx="2678405" cy="341823"/>
            <a:chOff x="0" y="0"/>
            <a:chExt cx="1175757" cy="1500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75757" cy="150052"/>
            </a:xfrm>
            <a:custGeom>
              <a:avLst/>
              <a:gdLst/>
              <a:ahLst/>
              <a:cxnLst/>
              <a:rect l="l" t="t" r="r" b="b"/>
              <a:pathLst>
                <a:path w="1175757" h="150052">
                  <a:moveTo>
                    <a:pt x="75026" y="0"/>
                  </a:moveTo>
                  <a:lnTo>
                    <a:pt x="1100731" y="0"/>
                  </a:lnTo>
                  <a:cubicBezTo>
                    <a:pt x="1120629" y="0"/>
                    <a:pt x="1139712" y="7905"/>
                    <a:pt x="1153782" y="21975"/>
                  </a:cubicBezTo>
                  <a:cubicBezTo>
                    <a:pt x="1167852" y="36045"/>
                    <a:pt x="1175757" y="55128"/>
                    <a:pt x="1175757" y="75026"/>
                  </a:cubicBezTo>
                  <a:lnTo>
                    <a:pt x="1175757" y="75026"/>
                  </a:lnTo>
                  <a:cubicBezTo>
                    <a:pt x="1175757" y="116462"/>
                    <a:pt x="1142167" y="150052"/>
                    <a:pt x="1100731" y="150052"/>
                  </a:cubicBezTo>
                  <a:lnTo>
                    <a:pt x="75026" y="150052"/>
                  </a:lnTo>
                  <a:cubicBezTo>
                    <a:pt x="55128" y="150052"/>
                    <a:pt x="36045" y="142148"/>
                    <a:pt x="21975" y="128078"/>
                  </a:cubicBezTo>
                  <a:cubicBezTo>
                    <a:pt x="7905" y="114008"/>
                    <a:pt x="0" y="94924"/>
                    <a:pt x="0" y="75026"/>
                  </a:cubicBezTo>
                  <a:lnTo>
                    <a:pt x="0" y="75026"/>
                  </a:lnTo>
                  <a:cubicBezTo>
                    <a:pt x="0" y="55128"/>
                    <a:pt x="7905" y="36045"/>
                    <a:pt x="21975" y="21975"/>
                  </a:cubicBezTo>
                  <a:cubicBezTo>
                    <a:pt x="36045" y="7905"/>
                    <a:pt x="55128" y="0"/>
                    <a:pt x="75026" y="0"/>
                  </a:cubicBezTo>
                  <a:close/>
                </a:path>
              </a:pathLst>
            </a:custGeom>
            <a:solidFill>
              <a:srgbClr val="6769A8"/>
            </a:solidFill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175757" cy="1881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r>
                <a:rPr lang="en-US" sz="1266" dirty="0">
                  <a:solidFill>
                    <a:schemeClr val="bg1"/>
                  </a:solidFill>
                  <a:latin typeface="HK Grotesk"/>
                  <a:ea typeface="HK Grotesk"/>
                  <a:cs typeface="HK Grotesk"/>
                  <a:sym typeface="HK Grotesk"/>
                </a:rPr>
                <a:t>Click to add Subtitle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183442" y="2068340"/>
            <a:ext cx="475158" cy="4103861"/>
            <a:chOff x="0" y="-38100"/>
            <a:chExt cx="357729" cy="162127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70941" cy="1583178"/>
            </a:xfrm>
            <a:custGeom>
              <a:avLst/>
              <a:gdLst/>
              <a:ahLst/>
              <a:cxnLst/>
              <a:rect l="l" t="t" r="r" b="b"/>
              <a:pathLst>
                <a:path w="357729" h="1583178">
                  <a:moveTo>
                    <a:pt x="0" y="0"/>
                  </a:moveTo>
                  <a:lnTo>
                    <a:pt x="357729" y="0"/>
                  </a:lnTo>
                  <a:lnTo>
                    <a:pt x="357729" y="1583178"/>
                  </a:lnTo>
                  <a:lnTo>
                    <a:pt x="0" y="1583178"/>
                  </a:lnTo>
                  <a:close/>
                </a:path>
              </a:pathLst>
            </a:custGeom>
            <a:solidFill>
              <a:srgbClr val="6769A8"/>
            </a:solidFill>
          </p:spPr>
          <p:txBody>
            <a:bodyPr/>
            <a:lstStyle/>
            <a:p>
              <a:endParaRPr lang="en-US" sz="800" dirty="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357729" cy="16212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33" name="Freeform 33"/>
          <p:cNvSpPr/>
          <p:nvPr/>
        </p:nvSpPr>
        <p:spPr>
          <a:xfrm rot="-5399999">
            <a:off x="10440261" y="5079114"/>
            <a:ext cx="533061" cy="620741"/>
          </a:xfrm>
          <a:custGeom>
            <a:avLst/>
            <a:gdLst/>
            <a:ahLst/>
            <a:cxnLst/>
            <a:rect l="l" t="t" r="r" b="b"/>
            <a:pathLst>
              <a:path w="799592" h="931112">
                <a:moveTo>
                  <a:pt x="0" y="0"/>
                </a:moveTo>
                <a:lnTo>
                  <a:pt x="799592" y="0"/>
                </a:lnTo>
                <a:lnTo>
                  <a:pt x="799592" y="931111"/>
                </a:lnTo>
                <a:lnTo>
                  <a:pt x="0" y="9311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34" name="Freeform 34"/>
          <p:cNvSpPr/>
          <p:nvPr/>
        </p:nvSpPr>
        <p:spPr>
          <a:xfrm>
            <a:off x="10113504" y="511948"/>
            <a:ext cx="1476469" cy="660105"/>
          </a:xfrm>
          <a:custGeom>
            <a:avLst/>
            <a:gdLst/>
            <a:ahLst/>
            <a:cxnLst/>
            <a:rect l="l" t="t" r="r" b="b"/>
            <a:pathLst>
              <a:path w="2214703" h="990157">
                <a:moveTo>
                  <a:pt x="0" y="0"/>
                </a:moveTo>
                <a:lnTo>
                  <a:pt x="2214703" y="0"/>
                </a:lnTo>
                <a:lnTo>
                  <a:pt x="2214703" y="990157"/>
                </a:lnTo>
                <a:lnTo>
                  <a:pt x="0" y="9901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030DEC-DCB5-E421-9EFE-926066AD7944}"/>
              </a:ext>
            </a:extLst>
          </p:cNvPr>
          <p:cNvSpPr/>
          <p:nvPr/>
        </p:nvSpPr>
        <p:spPr>
          <a:xfrm>
            <a:off x="11821886" y="0"/>
            <a:ext cx="370114" cy="6858000"/>
          </a:xfrm>
          <a:prstGeom prst="rect">
            <a:avLst/>
          </a:prstGeom>
          <a:solidFill>
            <a:srgbClr val="6A6D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DDB2F2-F20B-530B-1272-FCAEFBB3A556}"/>
              </a:ext>
            </a:extLst>
          </p:cNvPr>
          <p:cNvSpPr txBox="1"/>
          <p:nvPr/>
        </p:nvSpPr>
        <p:spPr>
          <a:xfrm rot="16200000">
            <a:off x="8774327" y="3328972"/>
            <a:ext cx="6465231" cy="20005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00" kern="3000" spc="600" dirty="0">
                <a:solidFill>
                  <a:schemeClr val="bg1"/>
                </a:solidFill>
                <a:latin typeface="Montserrat" panose="00000500000000000000" pitchFamily="2" charset="0"/>
              </a:rPr>
              <a:t> FACULTY OF AGRO-INDUSTRY, CHIANG MAI UNIVERSITY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37BDA8A-8EDE-9846-54F0-319894F0FA89}"/>
              </a:ext>
            </a:extLst>
          </p:cNvPr>
          <p:cNvSpPr/>
          <p:nvPr/>
        </p:nvSpPr>
        <p:spPr>
          <a:xfrm>
            <a:off x="710691" y="2695725"/>
            <a:ext cx="10795509" cy="416227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" name="Group 5"/>
          <p:cNvGrpSpPr/>
          <p:nvPr/>
        </p:nvGrpSpPr>
        <p:grpSpPr>
          <a:xfrm>
            <a:off x="2628373" y="3525116"/>
            <a:ext cx="2468112" cy="1246325"/>
            <a:chOff x="0" y="0"/>
            <a:chExt cx="4936225" cy="249264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1413" r="11413"/>
            <a:stretch>
              <a:fillRect/>
            </a:stretch>
          </p:blipFill>
          <p:spPr>
            <a:xfrm>
              <a:off x="0" y="0"/>
              <a:ext cx="4936225" cy="2492649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2628373" y="4925876"/>
            <a:ext cx="2468112" cy="1246325"/>
            <a:chOff x="0" y="0"/>
            <a:chExt cx="4936225" cy="2492649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l="11413" r="11413"/>
            <a:stretch>
              <a:fillRect/>
            </a:stretch>
          </p:blipFill>
          <p:spPr>
            <a:xfrm>
              <a:off x="0" y="0"/>
              <a:ext cx="4936225" cy="2492649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5991020" y="3563216"/>
            <a:ext cx="3410417" cy="323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Click to add Subtitle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91019" y="3963760"/>
            <a:ext cx="4863128" cy="34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27"/>
              </a:lnSpc>
            </a:pPr>
            <a:r>
              <a:rPr lang="en-US" sz="2019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Click to add Subtitle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91020" y="5021811"/>
            <a:ext cx="3328774" cy="323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>
                <a:solidFill>
                  <a:srgbClr val="000000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Click to add Subtitle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91019" y="5422355"/>
            <a:ext cx="4863128" cy="34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27"/>
              </a:lnSpc>
            </a:pPr>
            <a:r>
              <a:rPr lang="en-US" sz="2019">
                <a:solidFill>
                  <a:srgbClr val="000000"/>
                </a:solidFill>
                <a:latin typeface="HK Grotesk"/>
                <a:ea typeface="HK Grotesk"/>
                <a:cs typeface="HK Grotesk"/>
                <a:sym typeface="HK Grotesk"/>
              </a:rPr>
              <a:t>Click to add Subtitle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0" y="3611555"/>
            <a:ext cx="1733839" cy="2299321"/>
          </a:xfrm>
          <a:prstGeom prst="rect">
            <a:avLst/>
          </a:prstGeom>
          <a:solidFill>
            <a:srgbClr val="CB9A1C"/>
          </a:solidFill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 sz="800" dirty="0"/>
          </a:p>
        </p:txBody>
      </p:sp>
      <p:sp>
        <p:nvSpPr>
          <p:cNvPr id="16" name="Freeform 16"/>
          <p:cNvSpPr/>
          <p:nvPr/>
        </p:nvSpPr>
        <p:spPr>
          <a:xfrm>
            <a:off x="10113504" y="511948"/>
            <a:ext cx="1476469" cy="660105"/>
          </a:xfrm>
          <a:custGeom>
            <a:avLst/>
            <a:gdLst/>
            <a:ahLst/>
            <a:cxnLst/>
            <a:rect l="l" t="t" r="r" b="b"/>
            <a:pathLst>
              <a:path w="2214703" h="990157">
                <a:moveTo>
                  <a:pt x="0" y="0"/>
                </a:moveTo>
                <a:lnTo>
                  <a:pt x="2214703" y="0"/>
                </a:lnTo>
                <a:lnTo>
                  <a:pt x="2214703" y="990157"/>
                </a:lnTo>
                <a:lnTo>
                  <a:pt x="0" y="9901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17" name="TextBox 17"/>
          <p:cNvSpPr txBox="1"/>
          <p:nvPr/>
        </p:nvSpPr>
        <p:spPr>
          <a:xfrm>
            <a:off x="984064" y="1288135"/>
            <a:ext cx="8884509" cy="802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43"/>
              </a:lnSpc>
            </a:pPr>
            <a:r>
              <a:rPr lang="en-US" sz="682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Click to add 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5D8E83-E969-F8FE-5D13-609831B4F4B6}"/>
              </a:ext>
            </a:extLst>
          </p:cNvPr>
          <p:cNvSpPr/>
          <p:nvPr/>
        </p:nvSpPr>
        <p:spPr>
          <a:xfrm>
            <a:off x="11821886" y="0"/>
            <a:ext cx="370114" cy="6858000"/>
          </a:xfrm>
          <a:prstGeom prst="rect">
            <a:avLst/>
          </a:prstGeom>
          <a:solidFill>
            <a:srgbClr val="6A6D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180C35-DF3D-5F49-6341-A057C5A731C6}"/>
              </a:ext>
            </a:extLst>
          </p:cNvPr>
          <p:cNvSpPr txBox="1"/>
          <p:nvPr/>
        </p:nvSpPr>
        <p:spPr>
          <a:xfrm rot="16200000">
            <a:off x="8774327" y="3328972"/>
            <a:ext cx="6465231" cy="20005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700" kern="3000" spc="600" dirty="0">
                <a:solidFill>
                  <a:schemeClr val="bg1"/>
                </a:solidFill>
                <a:latin typeface="Montserrat" panose="00000500000000000000" pitchFamily="2" charset="0"/>
              </a:rPr>
              <a:t> FACULTY OF AGRO-INDUSTRY, CHIANG MAI UNIVERSITY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196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Montserrat</vt:lpstr>
      <vt:lpstr>HK Grotesk</vt:lpstr>
      <vt:lpstr>Arial</vt:lpstr>
      <vt:lpstr>HK Grotesk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Page 01</dc:title>
  <dc:creator>Asus</dc:creator>
  <cp:lastModifiedBy>NATTHAPHORN RAMMANEE</cp:lastModifiedBy>
  <cp:revision>3</cp:revision>
  <dcterms:created xsi:type="dcterms:W3CDTF">2006-08-16T00:00:00Z</dcterms:created>
  <dcterms:modified xsi:type="dcterms:W3CDTF">2025-03-19T09:13:02Z</dcterms:modified>
  <dc:identifier>DAGiJqllSZw</dc:identifier>
</cp:coreProperties>
</file>