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embeddedFontLst>
    <p:embeddedFont>
      <p:font typeface="HK Grotesk" panose="020B0604020202020204" charset="0"/>
      <p:regular r:id="rId10"/>
    </p:embeddedFont>
    <p:embeddedFont>
      <p:font typeface="HK Grotesk Bold" panose="020B0604020202020204" charset="0"/>
      <p:regular r:id="rId11"/>
    </p:embeddedFont>
    <p:embeddedFont>
      <p:font typeface="Montserrat" panose="00000500000000000000" pitchFamily="2" charset="0"/>
      <p:regular r:id="rId12"/>
      <p:bold r:id="rId13"/>
      <p:italic r:id="rId14"/>
      <p:boldItalic r:id="rId15"/>
    </p:embeddedFont>
  </p:embeddedFontLst>
  <p:defaultTextStyle>
    <a:defPPr>
      <a:defRPr lang="en-US"/>
    </a:defPPr>
    <a:lvl1pPr marL="0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304770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609539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914309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219078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1523848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1828617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2133387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2438156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40" userDrawn="1">
          <p15:clr>
            <a:srgbClr val="A4A3A4"/>
          </p15:clr>
        </p15:guide>
        <p15:guide id="2" pos="19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EBEB"/>
    <a:srgbClr val="6769A8"/>
    <a:srgbClr val="CB9A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75" d="100"/>
          <a:sy n="75" d="100"/>
        </p:scale>
        <p:origin x="1914" y="726"/>
      </p:cViewPr>
      <p:guideLst>
        <p:guide orient="horz" pos="1440"/>
        <p:guide pos="19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0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0" y="-1"/>
            <a:ext cx="4949435" cy="6593747"/>
            <a:chOff x="0" y="0"/>
            <a:chExt cx="7500891" cy="9992852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97" r="44527"/>
            <a:stretch/>
          </p:blipFill>
          <p:spPr>
            <a:xfrm>
              <a:off x="0" y="0"/>
              <a:ext cx="7500891" cy="9992852"/>
            </a:xfrm>
            <a:prstGeom prst="rect">
              <a:avLst/>
            </a:prstGeom>
          </p:spPr>
        </p:pic>
      </p:grpSp>
      <p:sp>
        <p:nvSpPr>
          <p:cNvPr id="7" name="AutoShape 7"/>
          <p:cNvSpPr/>
          <p:nvPr/>
        </p:nvSpPr>
        <p:spPr>
          <a:xfrm>
            <a:off x="5496856" y="5494941"/>
            <a:ext cx="2504144" cy="0"/>
          </a:xfrm>
          <a:prstGeom prst="line">
            <a:avLst/>
          </a:prstGeom>
          <a:ln w="19050" cap="flat">
            <a:solidFill>
              <a:srgbClr val="6769A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800"/>
          </a:p>
        </p:txBody>
      </p:sp>
      <p:sp>
        <p:nvSpPr>
          <p:cNvPr id="8" name="Freeform 8"/>
          <p:cNvSpPr/>
          <p:nvPr/>
        </p:nvSpPr>
        <p:spPr>
          <a:xfrm>
            <a:off x="10113504" y="511948"/>
            <a:ext cx="1476469" cy="660105"/>
          </a:xfrm>
          <a:custGeom>
            <a:avLst/>
            <a:gdLst/>
            <a:ahLst/>
            <a:cxnLst/>
            <a:rect l="l" t="t" r="r" b="b"/>
            <a:pathLst>
              <a:path w="2214703" h="990157">
                <a:moveTo>
                  <a:pt x="0" y="0"/>
                </a:moveTo>
                <a:lnTo>
                  <a:pt x="2214703" y="0"/>
                </a:lnTo>
                <a:lnTo>
                  <a:pt x="2214703" y="990157"/>
                </a:lnTo>
                <a:lnTo>
                  <a:pt x="0" y="99015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800"/>
          </a:p>
        </p:txBody>
      </p:sp>
      <p:sp>
        <p:nvSpPr>
          <p:cNvPr id="9" name="TextBox 9"/>
          <p:cNvSpPr txBox="1"/>
          <p:nvPr/>
        </p:nvSpPr>
        <p:spPr>
          <a:xfrm>
            <a:off x="5496856" y="2159000"/>
            <a:ext cx="6009344" cy="1714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623"/>
              </a:lnSpc>
            </a:pPr>
            <a:r>
              <a:rPr lang="en-US" sz="735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Click to add</a:t>
            </a:r>
          </a:p>
          <a:p>
            <a:pPr>
              <a:lnSpc>
                <a:spcPts val="6623"/>
              </a:lnSpc>
            </a:pPr>
            <a:r>
              <a:rPr lang="en-US" sz="735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Title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518400" y="5257800"/>
            <a:ext cx="3549190" cy="741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999"/>
              </a:lnSpc>
            </a:pPr>
            <a:r>
              <a:rPr lang="en-US" sz="2142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Click to add Subtitle</a:t>
            </a:r>
          </a:p>
          <a:p>
            <a:pPr algn="r">
              <a:lnSpc>
                <a:spcPts val="2999"/>
              </a:lnSpc>
            </a:pPr>
            <a:endParaRPr lang="en-US" sz="2142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59F8E50-050B-ED3D-169A-015D9E8A6B7A}"/>
              </a:ext>
            </a:extLst>
          </p:cNvPr>
          <p:cNvGrpSpPr/>
          <p:nvPr/>
        </p:nvGrpSpPr>
        <p:grpSpPr>
          <a:xfrm>
            <a:off x="0" y="6482561"/>
            <a:ext cx="12192000" cy="376172"/>
            <a:chOff x="0" y="6472324"/>
            <a:chExt cx="12192000" cy="376172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A1BDD18B-11FB-8E71-7849-6AB858B903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6472324"/>
              <a:ext cx="12192000" cy="376172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C4AB663-C08E-8C35-3F63-52ABD4198059}"/>
                </a:ext>
              </a:extLst>
            </p:cNvPr>
            <p:cNvSpPr txBox="1"/>
            <p:nvPr/>
          </p:nvSpPr>
          <p:spPr>
            <a:xfrm>
              <a:off x="2815064" y="6593751"/>
              <a:ext cx="6465231" cy="20005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sz="700" kern="3000" spc="600" dirty="0">
                  <a:solidFill>
                    <a:schemeClr val="bg1"/>
                  </a:solidFill>
                  <a:latin typeface="Montserrat" panose="00000500000000000000" pitchFamily="2" charset="0"/>
                </a:rPr>
                <a:t> FACULTY OF AGRO-INDUSTRY, CHIANG MAI UNIVERSITY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7"/>
          <p:cNvSpPr/>
          <p:nvPr/>
        </p:nvSpPr>
        <p:spPr>
          <a:xfrm>
            <a:off x="0" y="2520002"/>
            <a:ext cx="8597522" cy="3451975"/>
          </a:xfrm>
          <a:custGeom>
            <a:avLst/>
            <a:gdLst/>
            <a:ahLst/>
            <a:cxnLst/>
            <a:rect l="l" t="t" r="r" b="b"/>
            <a:pathLst>
              <a:path w="3602244" h="1363743">
                <a:moveTo>
                  <a:pt x="45283" y="0"/>
                </a:moveTo>
                <a:lnTo>
                  <a:pt x="3556961" y="0"/>
                </a:lnTo>
                <a:cubicBezTo>
                  <a:pt x="3568971" y="0"/>
                  <a:pt x="3580489" y="4771"/>
                  <a:pt x="3588981" y="13263"/>
                </a:cubicBezTo>
                <a:cubicBezTo>
                  <a:pt x="3597473" y="21755"/>
                  <a:pt x="3602244" y="33274"/>
                  <a:pt x="3602244" y="45283"/>
                </a:cubicBezTo>
                <a:lnTo>
                  <a:pt x="3602244" y="1318460"/>
                </a:lnTo>
                <a:cubicBezTo>
                  <a:pt x="3602244" y="1330470"/>
                  <a:pt x="3597473" y="1341988"/>
                  <a:pt x="3588981" y="1350480"/>
                </a:cubicBezTo>
                <a:cubicBezTo>
                  <a:pt x="3580489" y="1358972"/>
                  <a:pt x="3568971" y="1363743"/>
                  <a:pt x="3556961" y="1363743"/>
                </a:cubicBezTo>
                <a:lnTo>
                  <a:pt x="45283" y="1363743"/>
                </a:lnTo>
                <a:cubicBezTo>
                  <a:pt x="33274" y="1363743"/>
                  <a:pt x="21755" y="1358972"/>
                  <a:pt x="13263" y="1350480"/>
                </a:cubicBezTo>
                <a:cubicBezTo>
                  <a:pt x="4771" y="1341988"/>
                  <a:pt x="0" y="1330470"/>
                  <a:pt x="0" y="1318460"/>
                </a:cubicBezTo>
                <a:lnTo>
                  <a:pt x="0" y="45283"/>
                </a:lnTo>
                <a:cubicBezTo>
                  <a:pt x="0" y="33274"/>
                  <a:pt x="4771" y="21755"/>
                  <a:pt x="13263" y="13263"/>
                </a:cubicBezTo>
                <a:cubicBezTo>
                  <a:pt x="21755" y="4771"/>
                  <a:pt x="33274" y="0"/>
                  <a:pt x="45283" y="0"/>
                </a:cubicBezTo>
                <a:close/>
              </a:path>
            </a:pathLst>
          </a:custGeom>
          <a:solidFill>
            <a:srgbClr val="EBEBEB"/>
          </a:solidFill>
        </p:spPr>
        <p:txBody>
          <a:bodyPr/>
          <a:lstStyle/>
          <a:p>
            <a:endParaRPr lang="en-US" sz="800" dirty="0"/>
          </a:p>
        </p:txBody>
      </p:sp>
      <p:sp>
        <p:nvSpPr>
          <p:cNvPr id="2" name="TextBox 2"/>
          <p:cNvSpPr txBox="1"/>
          <p:nvPr/>
        </p:nvSpPr>
        <p:spPr>
          <a:xfrm>
            <a:off x="936963" y="1119451"/>
            <a:ext cx="7685959" cy="1298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03"/>
              </a:lnSpc>
            </a:pPr>
            <a:r>
              <a:rPr lang="en-US" sz="555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Click to add Title</a:t>
            </a:r>
          </a:p>
          <a:p>
            <a:pPr>
              <a:lnSpc>
                <a:spcPts val="5003"/>
              </a:lnSpc>
            </a:pPr>
            <a:endParaRPr lang="en-US" sz="555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936963" y="1931999"/>
            <a:ext cx="2922667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800"/>
          </a:p>
        </p:txBody>
      </p:sp>
      <p:grpSp>
        <p:nvGrpSpPr>
          <p:cNvPr id="4" name="Group 4"/>
          <p:cNvGrpSpPr/>
          <p:nvPr/>
        </p:nvGrpSpPr>
        <p:grpSpPr>
          <a:xfrm>
            <a:off x="9454292" y="2520002"/>
            <a:ext cx="2737709" cy="3451975"/>
            <a:chOff x="1" y="0"/>
            <a:chExt cx="5475419" cy="6903951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/>
            <a:srcRect l="31505" r="37588"/>
            <a:stretch/>
          </p:blipFill>
          <p:spPr>
            <a:xfrm>
              <a:off x="1" y="0"/>
              <a:ext cx="5475419" cy="6903951"/>
            </a:xfrm>
            <a:prstGeom prst="rect">
              <a:avLst/>
            </a:prstGeom>
          </p:spPr>
        </p:pic>
      </p:grpSp>
      <p:sp>
        <p:nvSpPr>
          <p:cNvPr id="8" name="TextBox 8"/>
          <p:cNvSpPr txBox="1"/>
          <p:nvPr/>
        </p:nvSpPr>
        <p:spPr>
          <a:xfrm>
            <a:off x="-520657" y="2620541"/>
            <a:ext cx="9118181" cy="3548416"/>
          </a:xfrm>
          <a:prstGeom prst="rect">
            <a:avLst/>
          </a:prstGeom>
        </p:spPr>
        <p:txBody>
          <a:bodyPr lIns="33867" tIns="33867" rIns="33867" bIns="33867" rtlCol="0" anchor="ctr"/>
          <a:lstStyle/>
          <a:p>
            <a:pPr algn="ctr">
              <a:lnSpc>
                <a:spcPts val="1773"/>
              </a:lnSpc>
            </a:pPr>
            <a:endParaRPr sz="800"/>
          </a:p>
        </p:txBody>
      </p:sp>
      <p:grpSp>
        <p:nvGrpSpPr>
          <p:cNvPr id="9" name="Group 9"/>
          <p:cNvGrpSpPr/>
          <p:nvPr/>
        </p:nvGrpSpPr>
        <p:grpSpPr>
          <a:xfrm>
            <a:off x="0" y="2520002"/>
            <a:ext cx="685800" cy="3451975"/>
            <a:chOff x="0" y="0"/>
            <a:chExt cx="377388" cy="136374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77388" cy="1363743"/>
            </a:xfrm>
            <a:custGeom>
              <a:avLst/>
              <a:gdLst/>
              <a:ahLst/>
              <a:cxnLst/>
              <a:rect l="l" t="t" r="r" b="b"/>
              <a:pathLst>
                <a:path w="377388" h="1363743">
                  <a:moveTo>
                    <a:pt x="0" y="0"/>
                  </a:moveTo>
                  <a:lnTo>
                    <a:pt x="377388" y="0"/>
                  </a:lnTo>
                  <a:lnTo>
                    <a:pt x="377388" y="1363743"/>
                  </a:lnTo>
                  <a:lnTo>
                    <a:pt x="0" y="1363743"/>
                  </a:lnTo>
                  <a:close/>
                </a:path>
              </a:pathLst>
            </a:custGeom>
            <a:solidFill>
              <a:srgbClr val="6769A8"/>
            </a:solidFill>
          </p:spPr>
          <p:txBody>
            <a:bodyPr/>
            <a:lstStyle/>
            <a:p>
              <a:endParaRPr lang="en-US" sz="800" dirty="0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377388" cy="140184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800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8914233" y="3642316"/>
            <a:ext cx="1080116" cy="1080116"/>
            <a:chOff x="0" y="0"/>
            <a:chExt cx="426713" cy="42671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26713" cy="426713"/>
            </a:xfrm>
            <a:custGeom>
              <a:avLst/>
              <a:gdLst/>
              <a:ahLst/>
              <a:cxnLst/>
              <a:rect l="l" t="t" r="r" b="b"/>
              <a:pathLst>
                <a:path w="426713" h="426713">
                  <a:moveTo>
                    <a:pt x="143353" y="0"/>
                  </a:moveTo>
                  <a:lnTo>
                    <a:pt x="283359" y="0"/>
                  </a:lnTo>
                  <a:cubicBezTo>
                    <a:pt x="321379" y="0"/>
                    <a:pt x="357841" y="15103"/>
                    <a:pt x="384725" y="41987"/>
                  </a:cubicBezTo>
                  <a:cubicBezTo>
                    <a:pt x="411609" y="68871"/>
                    <a:pt x="426713" y="105334"/>
                    <a:pt x="426713" y="143353"/>
                  </a:cubicBezTo>
                  <a:lnTo>
                    <a:pt x="426713" y="283359"/>
                  </a:lnTo>
                  <a:cubicBezTo>
                    <a:pt x="426713" y="321379"/>
                    <a:pt x="411609" y="357841"/>
                    <a:pt x="384725" y="384725"/>
                  </a:cubicBezTo>
                  <a:cubicBezTo>
                    <a:pt x="357841" y="411609"/>
                    <a:pt x="321379" y="426713"/>
                    <a:pt x="283359" y="426713"/>
                  </a:cubicBezTo>
                  <a:lnTo>
                    <a:pt x="143353" y="426713"/>
                  </a:lnTo>
                  <a:cubicBezTo>
                    <a:pt x="64182" y="426713"/>
                    <a:pt x="0" y="362531"/>
                    <a:pt x="0" y="283359"/>
                  </a:cubicBezTo>
                  <a:lnTo>
                    <a:pt x="0" y="143353"/>
                  </a:lnTo>
                  <a:cubicBezTo>
                    <a:pt x="0" y="105334"/>
                    <a:pt x="15103" y="68871"/>
                    <a:pt x="41987" y="41987"/>
                  </a:cubicBezTo>
                  <a:cubicBezTo>
                    <a:pt x="68871" y="15103"/>
                    <a:pt x="105334" y="0"/>
                    <a:pt x="143353" y="0"/>
                  </a:cubicBezTo>
                  <a:close/>
                </a:path>
              </a:pathLst>
            </a:custGeom>
            <a:solidFill>
              <a:srgbClr val="CB9A1C"/>
            </a:solidFill>
          </p:spPr>
          <p:txBody>
            <a:bodyPr/>
            <a:lstStyle/>
            <a:p>
              <a:endParaRPr lang="en-US" sz="800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26713" cy="46481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800"/>
            </a:p>
          </p:txBody>
        </p:sp>
      </p:grpSp>
      <p:sp>
        <p:nvSpPr>
          <p:cNvPr id="15" name="Freeform 15"/>
          <p:cNvSpPr/>
          <p:nvPr/>
        </p:nvSpPr>
        <p:spPr>
          <a:xfrm rot="-5399999">
            <a:off x="9251500" y="3946228"/>
            <a:ext cx="405581" cy="472292"/>
          </a:xfrm>
          <a:custGeom>
            <a:avLst/>
            <a:gdLst/>
            <a:ahLst/>
            <a:cxnLst/>
            <a:rect l="l" t="t" r="r" b="b"/>
            <a:pathLst>
              <a:path w="608371" h="708438">
                <a:moveTo>
                  <a:pt x="0" y="0"/>
                </a:moveTo>
                <a:lnTo>
                  <a:pt x="608371" y="0"/>
                </a:lnTo>
                <a:lnTo>
                  <a:pt x="608371" y="708438"/>
                </a:lnTo>
                <a:lnTo>
                  <a:pt x="0" y="70843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800"/>
          </a:p>
        </p:txBody>
      </p:sp>
      <p:sp>
        <p:nvSpPr>
          <p:cNvPr id="16" name="Freeform 16"/>
          <p:cNvSpPr/>
          <p:nvPr/>
        </p:nvSpPr>
        <p:spPr>
          <a:xfrm>
            <a:off x="10113504" y="511948"/>
            <a:ext cx="1476469" cy="660105"/>
          </a:xfrm>
          <a:custGeom>
            <a:avLst/>
            <a:gdLst/>
            <a:ahLst/>
            <a:cxnLst/>
            <a:rect l="l" t="t" r="r" b="b"/>
            <a:pathLst>
              <a:path w="2214703" h="990157">
                <a:moveTo>
                  <a:pt x="0" y="0"/>
                </a:moveTo>
                <a:lnTo>
                  <a:pt x="2214703" y="0"/>
                </a:lnTo>
                <a:lnTo>
                  <a:pt x="2214703" y="990157"/>
                </a:lnTo>
                <a:lnTo>
                  <a:pt x="0" y="99015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 sz="800"/>
          </a:p>
        </p:txBody>
      </p:sp>
      <p:sp>
        <p:nvSpPr>
          <p:cNvPr id="17" name="TextBox 17"/>
          <p:cNvSpPr txBox="1"/>
          <p:nvPr/>
        </p:nvSpPr>
        <p:spPr>
          <a:xfrm>
            <a:off x="1228273" y="2976702"/>
            <a:ext cx="5522405" cy="857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23"/>
              </a:lnSpc>
            </a:pPr>
            <a:r>
              <a:rPr lang="en-US" sz="3693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Click to add Subtitle</a:t>
            </a:r>
          </a:p>
          <a:p>
            <a:pPr>
              <a:lnSpc>
                <a:spcPts val="3323"/>
              </a:lnSpc>
            </a:pPr>
            <a:endParaRPr lang="en-US" sz="3693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5A6A940-669D-3D96-F96F-DFA6B4AADC43}"/>
              </a:ext>
            </a:extLst>
          </p:cNvPr>
          <p:cNvGrpSpPr/>
          <p:nvPr/>
        </p:nvGrpSpPr>
        <p:grpSpPr>
          <a:xfrm>
            <a:off x="0" y="6482561"/>
            <a:ext cx="12192000" cy="376172"/>
            <a:chOff x="0" y="6472324"/>
            <a:chExt cx="12192000" cy="376172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67E71866-92E8-146D-AC93-240ADC32094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6472324"/>
              <a:ext cx="12192000" cy="376172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C81FFEF-9890-CC69-00E2-721CA6DD2886}"/>
                </a:ext>
              </a:extLst>
            </p:cNvPr>
            <p:cNvSpPr txBox="1"/>
            <p:nvPr/>
          </p:nvSpPr>
          <p:spPr>
            <a:xfrm>
              <a:off x="2815064" y="6593751"/>
              <a:ext cx="6465231" cy="20005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sz="700" kern="3000" spc="600" dirty="0">
                  <a:solidFill>
                    <a:schemeClr val="bg1"/>
                  </a:solidFill>
                  <a:latin typeface="Montserrat" panose="00000500000000000000" pitchFamily="2" charset="0"/>
                </a:rPr>
                <a:t> FACULTY OF AGRO-INDUSTRY, CHIANG MAI UNIVERSITY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26E549AE-A058-8722-3388-E06B79F435AE}"/>
              </a:ext>
            </a:extLst>
          </p:cNvPr>
          <p:cNvSpPr/>
          <p:nvPr/>
        </p:nvSpPr>
        <p:spPr>
          <a:xfrm>
            <a:off x="5040330" y="1516080"/>
            <a:ext cx="7151670" cy="534192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5" name="AutoShape 5"/>
          <p:cNvSpPr/>
          <p:nvPr/>
        </p:nvSpPr>
        <p:spPr>
          <a:xfrm>
            <a:off x="10689579" y="2702075"/>
            <a:ext cx="816621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800"/>
          </a:p>
        </p:txBody>
      </p:sp>
      <p:grpSp>
        <p:nvGrpSpPr>
          <p:cNvPr id="6" name="Group 6"/>
          <p:cNvGrpSpPr/>
          <p:nvPr/>
        </p:nvGrpSpPr>
        <p:grpSpPr>
          <a:xfrm>
            <a:off x="685800" y="0"/>
            <a:ext cx="3280831" cy="4041361"/>
            <a:chOff x="-1" y="1702245"/>
            <a:chExt cx="6561662" cy="8082722"/>
          </a:xfrm>
        </p:grpSpPr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/>
            <a:srcRect l="36933" t="17396" r="36933"/>
            <a:stretch/>
          </p:blipFill>
          <p:spPr>
            <a:xfrm flipH="1">
              <a:off x="-1" y="1702245"/>
              <a:ext cx="6561662" cy="8082722"/>
            </a:xfrm>
            <a:prstGeom prst="rect">
              <a:avLst/>
            </a:prstGeom>
          </p:spPr>
        </p:pic>
      </p:grpSp>
      <p:grpSp>
        <p:nvGrpSpPr>
          <p:cNvPr id="8" name="Group 8"/>
          <p:cNvGrpSpPr/>
          <p:nvPr/>
        </p:nvGrpSpPr>
        <p:grpSpPr>
          <a:xfrm>
            <a:off x="2406487" y="2802590"/>
            <a:ext cx="2090855" cy="1712918"/>
            <a:chOff x="0" y="0"/>
            <a:chExt cx="826017" cy="67670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26017" cy="676708"/>
            </a:xfrm>
            <a:custGeom>
              <a:avLst/>
              <a:gdLst/>
              <a:ahLst/>
              <a:cxnLst/>
              <a:rect l="l" t="t" r="r" b="b"/>
              <a:pathLst>
                <a:path w="826017" h="676708">
                  <a:moveTo>
                    <a:pt x="125894" y="0"/>
                  </a:moveTo>
                  <a:lnTo>
                    <a:pt x="700123" y="0"/>
                  </a:lnTo>
                  <a:cubicBezTo>
                    <a:pt x="733512" y="0"/>
                    <a:pt x="765534" y="13264"/>
                    <a:pt x="789144" y="36873"/>
                  </a:cubicBezTo>
                  <a:cubicBezTo>
                    <a:pt x="812753" y="60483"/>
                    <a:pt x="826017" y="92505"/>
                    <a:pt x="826017" y="125894"/>
                  </a:cubicBezTo>
                  <a:lnTo>
                    <a:pt x="826017" y="550815"/>
                  </a:lnTo>
                  <a:cubicBezTo>
                    <a:pt x="826017" y="620344"/>
                    <a:pt x="769652" y="676708"/>
                    <a:pt x="700123" y="676708"/>
                  </a:cubicBezTo>
                  <a:lnTo>
                    <a:pt x="125894" y="676708"/>
                  </a:lnTo>
                  <a:cubicBezTo>
                    <a:pt x="92505" y="676708"/>
                    <a:pt x="60483" y="663445"/>
                    <a:pt x="36873" y="639835"/>
                  </a:cubicBezTo>
                  <a:cubicBezTo>
                    <a:pt x="13264" y="616225"/>
                    <a:pt x="0" y="584204"/>
                    <a:pt x="0" y="550815"/>
                  </a:cubicBezTo>
                  <a:lnTo>
                    <a:pt x="0" y="125894"/>
                  </a:lnTo>
                  <a:cubicBezTo>
                    <a:pt x="0" y="92505"/>
                    <a:pt x="13264" y="60483"/>
                    <a:pt x="36873" y="36873"/>
                  </a:cubicBezTo>
                  <a:cubicBezTo>
                    <a:pt x="60483" y="13264"/>
                    <a:pt x="92505" y="0"/>
                    <a:pt x="125894" y="0"/>
                  </a:cubicBezTo>
                  <a:close/>
                </a:path>
              </a:pathLst>
            </a:custGeom>
            <a:solidFill>
              <a:srgbClr val="CB9A1C"/>
            </a:solidFill>
          </p:spPr>
          <p:txBody>
            <a:bodyPr/>
            <a:lstStyle/>
            <a:p>
              <a:endParaRPr lang="en-US" sz="80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826017" cy="71480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800"/>
            </a:p>
          </p:txBody>
        </p:sp>
      </p:grpSp>
      <p:sp>
        <p:nvSpPr>
          <p:cNvPr id="11" name="Freeform 11"/>
          <p:cNvSpPr/>
          <p:nvPr/>
        </p:nvSpPr>
        <p:spPr>
          <a:xfrm rot="-5399999">
            <a:off x="3156089" y="3314566"/>
            <a:ext cx="591648" cy="688964"/>
          </a:xfrm>
          <a:custGeom>
            <a:avLst/>
            <a:gdLst/>
            <a:ahLst/>
            <a:cxnLst/>
            <a:rect l="l" t="t" r="r" b="b"/>
            <a:pathLst>
              <a:path w="887472" h="1033446">
                <a:moveTo>
                  <a:pt x="0" y="0"/>
                </a:moveTo>
                <a:lnTo>
                  <a:pt x="887473" y="0"/>
                </a:lnTo>
                <a:lnTo>
                  <a:pt x="887473" y="1033447"/>
                </a:lnTo>
                <a:lnTo>
                  <a:pt x="0" y="103344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800"/>
          </a:p>
        </p:txBody>
      </p:sp>
      <p:grpSp>
        <p:nvGrpSpPr>
          <p:cNvPr id="12" name="Group 12"/>
          <p:cNvGrpSpPr/>
          <p:nvPr/>
        </p:nvGrpSpPr>
        <p:grpSpPr>
          <a:xfrm>
            <a:off x="685801" y="4713605"/>
            <a:ext cx="3280831" cy="1458595"/>
            <a:chOff x="0" y="0"/>
            <a:chExt cx="6561662" cy="2917190"/>
          </a:xfrm>
        </p:grpSpPr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2"/>
            <a:srcRect l="6172" r="6172"/>
            <a:stretch>
              <a:fillRect/>
            </a:stretch>
          </p:blipFill>
          <p:spPr>
            <a:xfrm>
              <a:off x="0" y="0"/>
              <a:ext cx="6561662" cy="2917190"/>
            </a:xfrm>
            <a:prstGeom prst="rect">
              <a:avLst/>
            </a:prstGeom>
          </p:spPr>
        </p:pic>
      </p:grpSp>
      <p:sp>
        <p:nvSpPr>
          <p:cNvPr id="14" name="Freeform 14"/>
          <p:cNvSpPr/>
          <p:nvPr/>
        </p:nvSpPr>
        <p:spPr>
          <a:xfrm>
            <a:off x="10113504" y="511948"/>
            <a:ext cx="1476469" cy="660105"/>
          </a:xfrm>
          <a:custGeom>
            <a:avLst/>
            <a:gdLst/>
            <a:ahLst/>
            <a:cxnLst/>
            <a:rect l="l" t="t" r="r" b="b"/>
            <a:pathLst>
              <a:path w="2214703" h="990157">
                <a:moveTo>
                  <a:pt x="0" y="0"/>
                </a:moveTo>
                <a:lnTo>
                  <a:pt x="2214703" y="0"/>
                </a:lnTo>
                <a:lnTo>
                  <a:pt x="2214703" y="990157"/>
                </a:lnTo>
                <a:lnTo>
                  <a:pt x="0" y="99015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 sz="800"/>
          </a:p>
        </p:txBody>
      </p:sp>
      <p:sp>
        <p:nvSpPr>
          <p:cNvPr id="15" name="TextBox 15"/>
          <p:cNvSpPr txBox="1"/>
          <p:nvPr/>
        </p:nvSpPr>
        <p:spPr>
          <a:xfrm>
            <a:off x="5688053" y="2485931"/>
            <a:ext cx="5522405" cy="857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23"/>
              </a:lnSpc>
            </a:pPr>
            <a:r>
              <a:rPr lang="en-US" sz="3693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Click to add Subtitle</a:t>
            </a:r>
          </a:p>
          <a:p>
            <a:pPr>
              <a:lnSpc>
                <a:spcPts val="3323"/>
              </a:lnSpc>
            </a:pPr>
            <a:endParaRPr lang="en-US" sz="3693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991CD0B-0C73-DDDD-7548-B411A4181C60}"/>
              </a:ext>
            </a:extLst>
          </p:cNvPr>
          <p:cNvGrpSpPr/>
          <p:nvPr/>
        </p:nvGrpSpPr>
        <p:grpSpPr>
          <a:xfrm>
            <a:off x="0" y="6482561"/>
            <a:ext cx="12192000" cy="376172"/>
            <a:chOff x="0" y="6472324"/>
            <a:chExt cx="12192000" cy="376172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79FEB2CF-D434-A7D6-6A60-3E0EFB8C516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6472324"/>
              <a:ext cx="12192000" cy="376172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75D5FF0-5DDE-DFCA-DF49-5EC4E7A5166F}"/>
                </a:ext>
              </a:extLst>
            </p:cNvPr>
            <p:cNvSpPr txBox="1"/>
            <p:nvPr/>
          </p:nvSpPr>
          <p:spPr>
            <a:xfrm>
              <a:off x="2815064" y="6593751"/>
              <a:ext cx="6465231" cy="20005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sz="700" kern="3000" spc="600" dirty="0">
                  <a:solidFill>
                    <a:schemeClr val="bg1"/>
                  </a:solidFill>
                  <a:latin typeface="Montserrat" panose="00000500000000000000" pitchFamily="2" charset="0"/>
                </a:rPr>
                <a:t> FACULTY OF AGRO-INDUSTRY, CHIANG MAI UNIVERSITY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1C3DB39A-89DB-4EB2-4D61-70781DC291AB}"/>
              </a:ext>
            </a:extLst>
          </p:cNvPr>
          <p:cNvSpPr/>
          <p:nvPr/>
        </p:nvSpPr>
        <p:spPr>
          <a:xfrm>
            <a:off x="1" y="1172053"/>
            <a:ext cx="6368273" cy="534192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AutoShape 2"/>
          <p:cNvSpPr/>
          <p:nvPr/>
        </p:nvSpPr>
        <p:spPr>
          <a:xfrm>
            <a:off x="6983338" y="3852671"/>
            <a:ext cx="4522861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800"/>
          </a:p>
        </p:txBody>
      </p:sp>
      <p:sp>
        <p:nvSpPr>
          <p:cNvPr id="6" name="TextBox 6"/>
          <p:cNvSpPr txBox="1"/>
          <p:nvPr/>
        </p:nvSpPr>
        <p:spPr>
          <a:xfrm>
            <a:off x="6945238" y="2087233"/>
            <a:ext cx="4522861" cy="16332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623"/>
              </a:lnSpc>
            </a:pPr>
            <a:r>
              <a:rPr lang="en-US" sz="48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Click to add Title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685800" y="1712727"/>
            <a:ext cx="2508699" cy="1241433"/>
            <a:chOff x="0" y="0"/>
            <a:chExt cx="5017398" cy="2482866"/>
          </a:xfrm>
        </p:grpSpPr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/>
            <a:srcRect l="10624" r="10624"/>
            <a:stretch>
              <a:fillRect/>
            </a:stretch>
          </p:blipFill>
          <p:spPr>
            <a:xfrm>
              <a:off x="0" y="0"/>
              <a:ext cx="5017398" cy="2482866"/>
            </a:xfrm>
            <a:prstGeom prst="rect">
              <a:avLst/>
            </a:prstGeom>
          </p:spPr>
        </p:pic>
      </p:grpSp>
      <p:sp>
        <p:nvSpPr>
          <p:cNvPr id="9" name="TextBox 9"/>
          <p:cNvSpPr txBox="1"/>
          <p:nvPr/>
        </p:nvSpPr>
        <p:spPr>
          <a:xfrm>
            <a:off x="3628943" y="2301584"/>
            <a:ext cx="2467057" cy="321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613"/>
              </a:lnSpc>
            </a:pPr>
            <a:r>
              <a:rPr lang="en-US" sz="1866">
                <a:solidFill>
                  <a:srgbClr val="000000"/>
                </a:solidFill>
                <a:latin typeface="HK Grotesk"/>
                <a:ea typeface="HK Grotesk"/>
                <a:cs typeface="HK Grotesk"/>
                <a:sym typeface="HK Grotesk"/>
              </a:rPr>
              <a:t>Click to add Subtitle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628943" y="1987471"/>
            <a:ext cx="2467057" cy="525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99"/>
              </a:lnSpc>
            </a:pPr>
            <a:r>
              <a:rPr lang="en-US" sz="1999" b="1">
                <a:solidFill>
                  <a:srgbClr val="000000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Click to add Subtitle</a:t>
            </a:r>
          </a:p>
          <a:p>
            <a:pPr>
              <a:lnSpc>
                <a:spcPts val="1999"/>
              </a:lnSpc>
            </a:pPr>
            <a:endParaRPr lang="en-US" sz="1999" b="1">
              <a:solidFill>
                <a:srgbClr val="000000"/>
              </a:solidFill>
              <a:latin typeface="HK Grotesk Bold"/>
              <a:ea typeface="HK Grotesk Bold"/>
              <a:cs typeface="HK Grotesk Bold"/>
              <a:sym typeface="HK Grotesk Bold"/>
            </a:endParaRPr>
          </a:p>
        </p:txBody>
      </p:sp>
      <p:grpSp>
        <p:nvGrpSpPr>
          <p:cNvPr id="11" name="Group 11"/>
          <p:cNvGrpSpPr/>
          <p:nvPr/>
        </p:nvGrpSpPr>
        <p:grpSpPr>
          <a:xfrm>
            <a:off x="685800" y="3095342"/>
            <a:ext cx="2508699" cy="1241433"/>
            <a:chOff x="0" y="0"/>
            <a:chExt cx="5017398" cy="2482866"/>
          </a:xfrm>
        </p:grpSpPr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2"/>
            <a:srcRect l="10624" r="10624"/>
            <a:stretch>
              <a:fillRect/>
            </a:stretch>
          </p:blipFill>
          <p:spPr>
            <a:xfrm>
              <a:off x="0" y="0"/>
              <a:ext cx="5017398" cy="2482866"/>
            </a:xfrm>
            <a:prstGeom prst="rect">
              <a:avLst/>
            </a:prstGeom>
          </p:spPr>
        </p:pic>
      </p:grpSp>
      <p:sp>
        <p:nvSpPr>
          <p:cNvPr id="13" name="TextBox 13"/>
          <p:cNvSpPr txBox="1"/>
          <p:nvPr/>
        </p:nvSpPr>
        <p:spPr>
          <a:xfrm>
            <a:off x="3628943" y="3684199"/>
            <a:ext cx="2467057" cy="321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613"/>
              </a:lnSpc>
            </a:pPr>
            <a:r>
              <a:rPr lang="en-US" sz="1866">
                <a:solidFill>
                  <a:srgbClr val="000000"/>
                </a:solidFill>
                <a:latin typeface="HK Grotesk"/>
                <a:ea typeface="HK Grotesk"/>
                <a:cs typeface="HK Grotesk"/>
                <a:sym typeface="HK Grotesk"/>
              </a:rPr>
              <a:t>Click to add Subtitle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628943" y="3370085"/>
            <a:ext cx="2467057" cy="525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99"/>
              </a:lnSpc>
            </a:pPr>
            <a:r>
              <a:rPr lang="en-US" sz="1999" b="1">
                <a:solidFill>
                  <a:srgbClr val="000000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Click to add Subtitle</a:t>
            </a:r>
          </a:p>
          <a:p>
            <a:pPr>
              <a:lnSpc>
                <a:spcPts val="1999"/>
              </a:lnSpc>
            </a:pPr>
            <a:endParaRPr lang="en-US" sz="1999" b="1">
              <a:solidFill>
                <a:srgbClr val="000000"/>
              </a:solidFill>
              <a:latin typeface="HK Grotesk Bold"/>
              <a:ea typeface="HK Grotesk Bold"/>
              <a:cs typeface="HK Grotesk Bold"/>
              <a:sym typeface="HK Grotesk Bold"/>
            </a:endParaRPr>
          </a:p>
        </p:txBody>
      </p:sp>
      <p:grpSp>
        <p:nvGrpSpPr>
          <p:cNvPr id="15" name="Group 15"/>
          <p:cNvGrpSpPr/>
          <p:nvPr/>
        </p:nvGrpSpPr>
        <p:grpSpPr>
          <a:xfrm>
            <a:off x="685800" y="4476475"/>
            <a:ext cx="2508699" cy="1241433"/>
            <a:chOff x="0" y="0"/>
            <a:chExt cx="5017398" cy="2482866"/>
          </a:xfrm>
        </p:grpSpPr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2"/>
            <a:srcRect l="10624" r="10624"/>
            <a:stretch>
              <a:fillRect/>
            </a:stretch>
          </p:blipFill>
          <p:spPr>
            <a:xfrm>
              <a:off x="0" y="0"/>
              <a:ext cx="5017398" cy="2482866"/>
            </a:xfrm>
            <a:prstGeom prst="rect">
              <a:avLst/>
            </a:prstGeom>
          </p:spPr>
        </p:pic>
      </p:grpSp>
      <p:sp>
        <p:nvSpPr>
          <p:cNvPr id="17" name="TextBox 17"/>
          <p:cNvSpPr txBox="1"/>
          <p:nvPr/>
        </p:nvSpPr>
        <p:spPr>
          <a:xfrm>
            <a:off x="3628943" y="5065332"/>
            <a:ext cx="2467057" cy="321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613"/>
              </a:lnSpc>
            </a:pPr>
            <a:r>
              <a:rPr lang="en-US" sz="1866">
                <a:solidFill>
                  <a:srgbClr val="000000"/>
                </a:solidFill>
                <a:latin typeface="HK Grotesk"/>
                <a:ea typeface="HK Grotesk"/>
                <a:cs typeface="HK Grotesk"/>
                <a:sym typeface="HK Grotesk"/>
              </a:rPr>
              <a:t>Click to add Subtitle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628943" y="4751219"/>
            <a:ext cx="2467057" cy="2692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99"/>
              </a:lnSpc>
            </a:pPr>
            <a:r>
              <a:rPr lang="en-US" sz="1999" b="1">
                <a:solidFill>
                  <a:srgbClr val="000000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Click to add Subtitle</a:t>
            </a:r>
          </a:p>
        </p:txBody>
      </p:sp>
      <p:sp>
        <p:nvSpPr>
          <p:cNvPr id="19" name="Freeform 19"/>
          <p:cNvSpPr/>
          <p:nvPr/>
        </p:nvSpPr>
        <p:spPr>
          <a:xfrm rot="-5399999">
            <a:off x="7031997" y="1110906"/>
            <a:ext cx="591648" cy="688964"/>
          </a:xfrm>
          <a:custGeom>
            <a:avLst/>
            <a:gdLst/>
            <a:ahLst/>
            <a:cxnLst/>
            <a:rect l="l" t="t" r="r" b="b"/>
            <a:pathLst>
              <a:path w="887472" h="1033446">
                <a:moveTo>
                  <a:pt x="0" y="0"/>
                </a:moveTo>
                <a:lnTo>
                  <a:pt x="887472" y="0"/>
                </a:lnTo>
                <a:lnTo>
                  <a:pt x="887472" y="1033446"/>
                </a:lnTo>
                <a:lnTo>
                  <a:pt x="0" y="10334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800"/>
          </a:p>
        </p:txBody>
      </p:sp>
      <p:grpSp>
        <p:nvGrpSpPr>
          <p:cNvPr id="20" name="Group 20"/>
          <p:cNvGrpSpPr/>
          <p:nvPr/>
        </p:nvGrpSpPr>
        <p:grpSpPr>
          <a:xfrm>
            <a:off x="685800" y="1"/>
            <a:ext cx="5682473" cy="726903"/>
            <a:chOff x="0" y="-38100"/>
            <a:chExt cx="2244928" cy="619483"/>
          </a:xfrm>
          <a:solidFill>
            <a:srgbClr val="6769A8"/>
          </a:solidFill>
        </p:grpSpPr>
        <p:sp>
          <p:nvSpPr>
            <p:cNvPr id="21" name="Freeform 21"/>
            <p:cNvSpPr/>
            <p:nvPr/>
          </p:nvSpPr>
          <p:spPr>
            <a:xfrm>
              <a:off x="0" y="0"/>
              <a:ext cx="2244928" cy="581383"/>
            </a:xfrm>
            <a:custGeom>
              <a:avLst/>
              <a:gdLst/>
              <a:ahLst/>
              <a:cxnLst/>
              <a:rect l="l" t="t" r="r" b="b"/>
              <a:pathLst>
                <a:path w="2244928" h="581383">
                  <a:moveTo>
                    <a:pt x="63580" y="0"/>
                  </a:moveTo>
                  <a:lnTo>
                    <a:pt x="2181348" y="0"/>
                  </a:lnTo>
                  <a:cubicBezTo>
                    <a:pt x="2216462" y="0"/>
                    <a:pt x="2244928" y="28466"/>
                    <a:pt x="2244928" y="63580"/>
                  </a:cubicBezTo>
                  <a:lnTo>
                    <a:pt x="2244928" y="517804"/>
                  </a:lnTo>
                  <a:cubicBezTo>
                    <a:pt x="2244928" y="534666"/>
                    <a:pt x="2238229" y="550838"/>
                    <a:pt x="2226306" y="562761"/>
                  </a:cubicBezTo>
                  <a:cubicBezTo>
                    <a:pt x="2214382" y="574685"/>
                    <a:pt x="2198210" y="581383"/>
                    <a:pt x="2181348" y="581383"/>
                  </a:cubicBezTo>
                  <a:lnTo>
                    <a:pt x="63580" y="581383"/>
                  </a:lnTo>
                  <a:cubicBezTo>
                    <a:pt x="46717" y="581383"/>
                    <a:pt x="30546" y="574685"/>
                    <a:pt x="18622" y="562761"/>
                  </a:cubicBezTo>
                  <a:cubicBezTo>
                    <a:pt x="6699" y="550838"/>
                    <a:pt x="0" y="534666"/>
                    <a:pt x="0" y="517804"/>
                  </a:cubicBezTo>
                  <a:lnTo>
                    <a:pt x="0" y="63580"/>
                  </a:lnTo>
                  <a:cubicBezTo>
                    <a:pt x="0" y="46717"/>
                    <a:pt x="6699" y="30546"/>
                    <a:pt x="18622" y="18622"/>
                  </a:cubicBezTo>
                  <a:cubicBezTo>
                    <a:pt x="30546" y="6699"/>
                    <a:pt x="46717" y="0"/>
                    <a:pt x="63580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sz="800" dirty="0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2244928" cy="619483"/>
            </a:xfrm>
            <a:prstGeom prst="rect">
              <a:avLst/>
            </a:prstGeom>
            <a:grpFill/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800" dirty="0"/>
            </a:p>
          </p:txBody>
        </p:sp>
      </p:grpSp>
      <p:sp>
        <p:nvSpPr>
          <p:cNvPr id="26" name="Freeform 26"/>
          <p:cNvSpPr/>
          <p:nvPr/>
        </p:nvSpPr>
        <p:spPr>
          <a:xfrm>
            <a:off x="10113504" y="511948"/>
            <a:ext cx="1476469" cy="660105"/>
          </a:xfrm>
          <a:custGeom>
            <a:avLst/>
            <a:gdLst/>
            <a:ahLst/>
            <a:cxnLst/>
            <a:rect l="l" t="t" r="r" b="b"/>
            <a:pathLst>
              <a:path w="2214703" h="990157">
                <a:moveTo>
                  <a:pt x="0" y="0"/>
                </a:moveTo>
                <a:lnTo>
                  <a:pt x="2214703" y="0"/>
                </a:lnTo>
                <a:lnTo>
                  <a:pt x="2214703" y="990157"/>
                </a:lnTo>
                <a:lnTo>
                  <a:pt x="0" y="99015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 sz="80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86D2850-C842-A2DB-A6F2-2ABC2F40D7B7}"/>
              </a:ext>
            </a:extLst>
          </p:cNvPr>
          <p:cNvGrpSpPr/>
          <p:nvPr/>
        </p:nvGrpSpPr>
        <p:grpSpPr>
          <a:xfrm>
            <a:off x="0" y="6482561"/>
            <a:ext cx="12192000" cy="376172"/>
            <a:chOff x="0" y="6472324"/>
            <a:chExt cx="12192000" cy="376172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61ECF9B2-62B3-3D59-F9CE-1C7FD843CD6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6472324"/>
              <a:ext cx="12192000" cy="376172"/>
            </a:xfrm>
            <a:prstGeom prst="rect">
              <a:avLst/>
            </a:prstGeom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0491D47-991A-E719-BC4D-EA4763A2C51C}"/>
                </a:ext>
              </a:extLst>
            </p:cNvPr>
            <p:cNvSpPr txBox="1"/>
            <p:nvPr/>
          </p:nvSpPr>
          <p:spPr>
            <a:xfrm>
              <a:off x="2815064" y="6593751"/>
              <a:ext cx="6465231" cy="20005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sz="700" kern="3000" spc="600" dirty="0">
                  <a:solidFill>
                    <a:schemeClr val="bg1"/>
                  </a:solidFill>
                  <a:latin typeface="Montserrat" panose="00000500000000000000" pitchFamily="2" charset="0"/>
                </a:rPr>
                <a:t> FACULTY OF AGRO-INDUSTRY, CHIANG MAI UNIVERSITY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26FE141E-7D75-5024-341C-9502DB655502}"/>
              </a:ext>
            </a:extLst>
          </p:cNvPr>
          <p:cNvSpPr/>
          <p:nvPr/>
        </p:nvSpPr>
        <p:spPr>
          <a:xfrm>
            <a:off x="1" y="0"/>
            <a:ext cx="9829799" cy="5969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5" name="TextBox 5"/>
          <p:cNvSpPr txBox="1"/>
          <p:nvPr/>
        </p:nvSpPr>
        <p:spPr>
          <a:xfrm>
            <a:off x="700918" y="889000"/>
            <a:ext cx="4931463" cy="1714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623"/>
              </a:lnSpc>
            </a:pPr>
            <a:r>
              <a:rPr lang="en-US" sz="735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Click to add Title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700918" y="2912445"/>
            <a:ext cx="501071" cy="501071"/>
            <a:chOff x="0" y="0"/>
            <a:chExt cx="197954" cy="19795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97954" cy="197954"/>
            </a:xfrm>
            <a:custGeom>
              <a:avLst/>
              <a:gdLst/>
              <a:ahLst/>
              <a:cxnLst/>
              <a:rect l="l" t="t" r="r" b="b"/>
              <a:pathLst>
                <a:path w="197954" h="197954">
                  <a:moveTo>
                    <a:pt x="98977" y="0"/>
                  </a:moveTo>
                  <a:lnTo>
                    <a:pt x="98977" y="0"/>
                  </a:lnTo>
                  <a:cubicBezTo>
                    <a:pt x="153640" y="0"/>
                    <a:pt x="197954" y="44313"/>
                    <a:pt x="197954" y="98977"/>
                  </a:cubicBezTo>
                  <a:lnTo>
                    <a:pt x="197954" y="98977"/>
                  </a:lnTo>
                  <a:cubicBezTo>
                    <a:pt x="197954" y="153640"/>
                    <a:pt x="153640" y="197954"/>
                    <a:pt x="98977" y="197954"/>
                  </a:cubicBezTo>
                  <a:lnTo>
                    <a:pt x="98977" y="197954"/>
                  </a:lnTo>
                  <a:cubicBezTo>
                    <a:pt x="44313" y="197954"/>
                    <a:pt x="0" y="153640"/>
                    <a:pt x="0" y="98977"/>
                  </a:cubicBezTo>
                  <a:lnTo>
                    <a:pt x="0" y="98977"/>
                  </a:lnTo>
                  <a:cubicBezTo>
                    <a:pt x="0" y="44313"/>
                    <a:pt x="44313" y="0"/>
                    <a:pt x="98977" y="0"/>
                  </a:cubicBezTo>
                  <a:close/>
                </a:path>
              </a:pathLst>
            </a:custGeom>
            <a:solidFill>
              <a:srgbClr val="CB9A1C"/>
            </a:solidFill>
          </p:spPr>
          <p:txBody>
            <a:bodyPr/>
            <a:lstStyle/>
            <a:p>
              <a:endParaRPr lang="en-US" sz="80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197954" cy="23605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800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452348" y="2964649"/>
            <a:ext cx="3063502" cy="3444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93"/>
              </a:lnSpc>
            </a:pPr>
            <a:r>
              <a:rPr lang="en-US" sz="2067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Click to add Subtitle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700918" y="3555109"/>
            <a:ext cx="501071" cy="501071"/>
            <a:chOff x="0" y="0"/>
            <a:chExt cx="197954" cy="19795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97954" cy="197954"/>
            </a:xfrm>
            <a:custGeom>
              <a:avLst/>
              <a:gdLst/>
              <a:ahLst/>
              <a:cxnLst/>
              <a:rect l="l" t="t" r="r" b="b"/>
              <a:pathLst>
                <a:path w="197954" h="197954">
                  <a:moveTo>
                    <a:pt x="98977" y="0"/>
                  </a:moveTo>
                  <a:lnTo>
                    <a:pt x="98977" y="0"/>
                  </a:lnTo>
                  <a:cubicBezTo>
                    <a:pt x="153640" y="0"/>
                    <a:pt x="197954" y="44313"/>
                    <a:pt x="197954" y="98977"/>
                  </a:cubicBezTo>
                  <a:lnTo>
                    <a:pt x="197954" y="98977"/>
                  </a:lnTo>
                  <a:cubicBezTo>
                    <a:pt x="197954" y="153640"/>
                    <a:pt x="153640" y="197954"/>
                    <a:pt x="98977" y="197954"/>
                  </a:cubicBezTo>
                  <a:lnTo>
                    <a:pt x="98977" y="197954"/>
                  </a:lnTo>
                  <a:cubicBezTo>
                    <a:pt x="44313" y="197954"/>
                    <a:pt x="0" y="153640"/>
                    <a:pt x="0" y="98977"/>
                  </a:cubicBezTo>
                  <a:lnTo>
                    <a:pt x="0" y="98977"/>
                  </a:lnTo>
                  <a:cubicBezTo>
                    <a:pt x="0" y="44313"/>
                    <a:pt x="44313" y="0"/>
                    <a:pt x="98977" y="0"/>
                  </a:cubicBezTo>
                  <a:close/>
                </a:path>
              </a:pathLst>
            </a:custGeom>
            <a:solidFill>
              <a:srgbClr val="CB9A1C"/>
            </a:solidFill>
          </p:spPr>
          <p:txBody>
            <a:bodyPr/>
            <a:lstStyle/>
            <a:p>
              <a:endParaRPr lang="en-US" sz="800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197954" cy="23605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800"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452348" y="3607313"/>
            <a:ext cx="3063502" cy="3444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93"/>
              </a:lnSpc>
            </a:pPr>
            <a:r>
              <a:rPr lang="en-US" sz="2067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Click to add Subtitle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700918" y="4197773"/>
            <a:ext cx="501071" cy="501071"/>
            <a:chOff x="0" y="0"/>
            <a:chExt cx="197954" cy="197954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97954" cy="197954"/>
            </a:xfrm>
            <a:custGeom>
              <a:avLst/>
              <a:gdLst/>
              <a:ahLst/>
              <a:cxnLst/>
              <a:rect l="l" t="t" r="r" b="b"/>
              <a:pathLst>
                <a:path w="197954" h="197954">
                  <a:moveTo>
                    <a:pt x="98977" y="0"/>
                  </a:moveTo>
                  <a:lnTo>
                    <a:pt x="98977" y="0"/>
                  </a:lnTo>
                  <a:cubicBezTo>
                    <a:pt x="153640" y="0"/>
                    <a:pt x="197954" y="44313"/>
                    <a:pt x="197954" y="98977"/>
                  </a:cubicBezTo>
                  <a:lnTo>
                    <a:pt x="197954" y="98977"/>
                  </a:lnTo>
                  <a:cubicBezTo>
                    <a:pt x="197954" y="153640"/>
                    <a:pt x="153640" y="197954"/>
                    <a:pt x="98977" y="197954"/>
                  </a:cubicBezTo>
                  <a:lnTo>
                    <a:pt x="98977" y="197954"/>
                  </a:lnTo>
                  <a:cubicBezTo>
                    <a:pt x="44313" y="197954"/>
                    <a:pt x="0" y="153640"/>
                    <a:pt x="0" y="98977"/>
                  </a:cubicBezTo>
                  <a:lnTo>
                    <a:pt x="0" y="98977"/>
                  </a:lnTo>
                  <a:cubicBezTo>
                    <a:pt x="0" y="44313"/>
                    <a:pt x="44313" y="0"/>
                    <a:pt x="98977" y="0"/>
                  </a:cubicBezTo>
                  <a:close/>
                </a:path>
              </a:pathLst>
            </a:custGeom>
            <a:solidFill>
              <a:srgbClr val="CB9A1C"/>
            </a:solidFill>
          </p:spPr>
          <p:txBody>
            <a:bodyPr/>
            <a:lstStyle/>
            <a:p>
              <a:endParaRPr lang="en-US" sz="800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197954" cy="23605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800"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1452348" y="4249977"/>
            <a:ext cx="4006221" cy="3444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93"/>
              </a:lnSpc>
            </a:pPr>
            <a:r>
              <a:rPr lang="en-US" sz="2067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Click to add Subtitle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5041758" y="2912445"/>
            <a:ext cx="501071" cy="501071"/>
            <a:chOff x="0" y="0"/>
            <a:chExt cx="197954" cy="197954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97954" cy="197954"/>
            </a:xfrm>
            <a:custGeom>
              <a:avLst/>
              <a:gdLst/>
              <a:ahLst/>
              <a:cxnLst/>
              <a:rect l="l" t="t" r="r" b="b"/>
              <a:pathLst>
                <a:path w="197954" h="197954">
                  <a:moveTo>
                    <a:pt x="98977" y="0"/>
                  </a:moveTo>
                  <a:lnTo>
                    <a:pt x="98977" y="0"/>
                  </a:lnTo>
                  <a:cubicBezTo>
                    <a:pt x="153640" y="0"/>
                    <a:pt x="197954" y="44313"/>
                    <a:pt x="197954" y="98977"/>
                  </a:cubicBezTo>
                  <a:lnTo>
                    <a:pt x="197954" y="98977"/>
                  </a:lnTo>
                  <a:cubicBezTo>
                    <a:pt x="197954" y="153640"/>
                    <a:pt x="153640" y="197954"/>
                    <a:pt x="98977" y="197954"/>
                  </a:cubicBezTo>
                  <a:lnTo>
                    <a:pt x="98977" y="197954"/>
                  </a:lnTo>
                  <a:cubicBezTo>
                    <a:pt x="44313" y="197954"/>
                    <a:pt x="0" y="153640"/>
                    <a:pt x="0" y="98977"/>
                  </a:cubicBezTo>
                  <a:lnTo>
                    <a:pt x="0" y="98977"/>
                  </a:lnTo>
                  <a:cubicBezTo>
                    <a:pt x="0" y="44313"/>
                    <a:pt x="44313" y="0"/>
                    <a:pt x="98977" y="0"/>
                  </a:cubicBezTo>
                  <a:close/>
                </a:path>
              </a:pathLst>
            </a:custGeom>
            <a:solidFill>
              <a:srgbClr val="CB9A1C"/>
            </a:solidFill>
          </p:spPr>
          <p:txBody>
            <a:bodyPr/>
            <a:lstStyle/>
            <a:p>
              <a:endParaRPr lang="en-US" sz="800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197954" cy="23605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800"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5793187" y="2964649"/>
            <a:ext cx="3063502" cy="3444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93"/>
              </a:lnSpc>
            </a:pPr>
            <a:r>
              <a:rPr lang="en-US" sz="2067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Click to add Subtitle</a:t>
            </a:r>
          </a:p>
        </p:txBody>
      </p:sp>
      <p:grpSp>
        <p:nvGrpSpPr>
          <p:cNvPr id="24" name="Group 24"/>
          <p:cNvGrpSpPr/>
          <p:nvPr/>
        </p:nvGrpSpPr>
        <p:grpSpPr>
          <a:xfrm>
            <a:off x="5041758" y="3555109"/>
            <a:ext cx="501071" cy="501071"/>
            <a:chOff x="0" y="0"/>
            <a:chExt cx="197954" cy="197954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97954" cy="197954"/>
            </a:xfrm>
            <a:custGeom>
              <a:avLst/>
              <a:gdLst/>
              <a:ahLst/>
              <a:cxnLst/>
              <a:rect l="l" t="t" r="r" b="b"/>
              <a:pathLst>
                <a:path w="197954" h="197954">
                  <a:moveTo>
                    <a:pt x="98977" y="0"/>
                  </a:moveTo>
                  <a:lnTo>
                    <a:pt x="98977" y="0"/>
                  </a:lnTo>
                  <a:cubicBezTo>
                    <a:pt x="153640" y="0"/>
                    <a:pt x="197954" y="44313"/>
                    <a:pt x="197954" y="98977"/>
                  </a:cubicBezTo>
                  <a:lnTo>
                    <a:pt x="197954" y="98977"/>
                  </a:lnTo>
                  <a:cubicBezTo>
                    <a:pt x="197954" y="153640"/>
                    <a:pt x="153640" y="197954"/>
                    <a:pt x="98977" y="197954"/>
                  </a:cubicBezTo>
                  <a:lnTo>
                    <a:pt x="98977" y="197954"/>
                  </a:lnTo>
                  <a:cubicBezTo>
                    <a:pt x="44313" y="197954"/>
                    <a:pt x="0" y="153640"/>
                    <a:pt x="0" y="98977"/>
                  </a:cubicBezTo>
                  <a:lnTo>
                    <a:pt x="0" y="98977"/>
                  </a:lnTo>
                  <a:cubicBezTo>
                    <a:pt x="0" y="44313"/>
                    <a:pt x="44313" y="0"/>
                    <a:pt x="98977" y="0"/>
                  </a:cubicBezTo>
                  <a:close/>
                </a:path>
              </a:pathLst>
            </a:custGeom>
            <a:solidFill>
              <a:srgbClr val="CB9A1C"/>
            </a:solidFill>
          </p:spPr>
          <p:txBody>
            <a:bodyPr/>
            <a:lstStyle/>
            <a:p>
              <a:endParaRPr lang="en-US" sz="800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38100"/>
              <a:ext cx="197954" cy="23605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800"/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5793187" y="3607313"/>
            <a:ext cx="3063502" cy="3444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93"/>
              </a:lnSpc>
            </a:pPr>
            <a:r>
              <a:rPr lang="en-US" sz="2067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Click to add Subtitle</a:t>
            </a:r>
          </a:p>
        </p:txBody>
      </p:sp>
      <p:sp>
        <p:nvSpPr>
          <p:cNvPr id="28" name="Freeform 28"/>
          <p:cNvSpPr/>
          <p:nvPr/>
        </p:nvSpPr>
        <p:spPr>
          <a:xfrm rot="-5399999">
            <a:off x="10729414" y="3227505"/>
            <a:ext cx="717757" cy="835816"/>
          </a:xfrm>
          <a:custGeom>
            <a:avLst/>
            <a:gdLst/>
            <a:ahLst/>
            <a:cxnLst/>
            <a:rect l="l" t="t" r="r" b="b"/>
            <a:pathLst>
              <a:path w="1076636" h="1253724">
                <a:moveTo>
                  <a:pt x="0" y="0"/>
                </a:moveTo>
                <a:lnTo>
                  <a:pt x="1076636" y="0"/>
                </a:lnTo>
                <a:lnTo>
                  <a:pt x="1076636" y="1253724"/>
                </a:lnTo>
                <a:lnTo>
                  <a:pt x="0" y="1253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800"/>
          </a:p>
        </p:txBody>
      </p:sp>
      <p:sp>
        <p:nvSpPr>
          <p:cNvPr id="30" name="Freeform 30"/>
          <p:cNvSpPr/>
          <p:nvPr/>
        </p:nvSpPr>
        <p:spPr>
          <a:xfrm>
            <a:off x="10113504" y="511948"/>
            <a:ext cx="1476469" cy="660105"/>
          </a:xfrm>
          <a:custGeom>
            <a:avLst/>
            <a:gdLst/>
            <a:ahLst/>
            <a:cxnLst/>
            <a:rect l="l" t="t" r="r" b="b"/>
            <a:pathLst>
              <a:path w="2214703" h="990157">
                <a:moveTo>
                  <a:pt x="0" y="0"/>
                </a:moveTo>
                <a:lnTo>
                  <a:pt x="2214703" y="0"/>
                </a:lnTo>
                <a:lnTo>
                  <a:pt x="2214703" y="990157"/>
                </a:lnTo>
                <a:lnTo>
                  <a:pt x="0" y="99015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 sz="80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D996CA1-6D52-E597-BD73-6C4513D93A77}"/>
              </a:ext>
            </a:extLst>
          </p:cNvPr>
          <p:cNvGrpSpPr/>
          <p:nvPr/>
        </p:nvGrpSpPr>
        <p:grpSpPr>
          <a:xfrm>
            <a:off x="0" y="6482561"/>
            <a:ext cx="12192000" cy="376172"/>
            <a:chOff x="0" y="6472324"/>
            <a:chExt cx="12192000" cy="376172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14EA7C3B-4963-DCE2-D843-5278E95F1C9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6472324"/>
              <a:ext cx="12192000" cy="376172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62F959F-F6E8-C8C6-8583-E4BF022B5F64}"/>
                </a:ext>
              </a:extLst>
            </p:cNvPr>
            <p:cNvSpPr txBox="1"/>
            <p:nvPr/>
          </p:nvSpPr>
          <p:spPr>
            <a:xfrm>
              <a:off x="2815064" y="6593751"/>
              <a:ext cx="6465231" cy="20005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sz="700" kern="3000" spc="600" dirty="0">
                  <a:solidFill>
                    <a:schemeClr val="bg1"/>
                  </a:solidFill>
                  <a:latin typeface="Montserrat" panose="00000500000000000000" pitchFamily="2" charset="0"/>
                </a:rPr>
                <a:t> FACULTY OF AGRO-INDUSTRY, CHIANG MAI UNIVERSITY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0"/>
          <p:cNvSpPr txBox="1"/>
          <p:nvPr/>
        </p:nvSpPr>
        <p:spPr>
          <a:xfrm>
            <a:off x="1" y="960805"/>
            <a:ext cx="685799" cy="867995"/>
          </a:xfrm>
          <a:prstGeom prst="rect">
            <a:avLst/>
          </a:prstGeom>
          <a:solidFill>
            <a:srgbClr val="CB9A1C"/>
          </a:solidFill>
        </p:spPr>
        <p:txBody>
          <a:bodyPr lIns="33867" tIns="33867" rIns="33867" bIns="33867" rtlCol="0" anchor="ctr"/>
          <a:lstStyle/>
          <a:p>
            <a:pPr algn="ctr">
              <a:lnSpc>
                <a:spcPts val="1773"/>
              </a:lnSpc>
            </a:pPr>
            <a:endParaRPr sz="800" dirty="0"/>
          </a:p>
        </p:txBody>
      </p:sp>
      <p:sp>
        <p:nvSpPr>
          <p:cNvPr id="16" name="TextBox 16"/>
          <p:cNvSpPr txBox="1"/>
          <p:nvPr/>
        </p:nvSpPr>
        <p:spPr>
          <a:xfrm>
            <a:off x="921290" y="1108947"/>
            <a:ext cx="9286605" cy="8679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623"/>
              </a:lnSpc>
            </a:pPr>
            <a:r>
              <a:rPr lang="en-US" sz="735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Click to add Title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33990" y="2405983"/>
            <a:ext cx="2953238" cy="348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60"/>
              </a:lnSpc>
            </a:pPr>
            <a:r>
              <a:rPr lang="en-US" sz="2560" b="1" dirty="0">
                <a:solidFill>
                  <a:srgbClr val="000000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Click to add Subtitle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33990" y="2760765"/>
            <a:ext cx="2953238" cy="3469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27"/>
              </a:lnSpc>
            </a:pPr>
            <a:r>
              <a:rPr lang="en-US" sz="2019">
                <a:solidFill>
                  <a:srgbClr val="000000"/>
                </a:solidFill>
                <a:latin typeface="HK Grotesk"/>
                <a:ea typeface="HK Grotesk"/>
                <a:cs typeface="HK Grotesk"/>
                <a:sym typeface="HK Grotesk"/>
              </a:rPr>
              <a:t>Click to add Subtitle</a:t>
            </a:r>
          </a:p>
        </p:txBody>
      </p:sp>
      <p:sp>
        <p:nvSpPr>
          <p:cNvPr id="21" name="Freeform 21"/>
          <p:cNvSpPr/>
          <p:nvPr/>
        </p:nvSpPr>
        <p:spPr>
          <a:xfrm>
            <a:off x="10113504" y="511948"/>
            <a:ext cx="1476469" cy="660105"/>
          </a:xfrm>
          <a:custGeom>
            <a:avLst/>
            <a:gdLst/>
            <a:ahLst/>
            <a:cxnLst/>
            <a:rect l="l" t="t" r="r" b="b"/>
            <a:pathLst>
              <a:path w="2214703" h="990157">
                <a:moveTo>
                  <a:pt x="0" y="0"/>
                </a:moveTo>
                <a:lnTo>
                  <a:pt x="2214703" y="0"/>
                </a:lnTo>
                <a:lnTo>
                  <a:pt x="2214703" y="990157"/>
                </a:lnTo>
                <a:lnTo>
                  <a:pt x="0" y="99015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sz="80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30D50955-73FA-E8F5-F418-43D5E8F136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82561"/>
            <a:ext cx="12192000" cy="376172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EC56DE47-2090-3A3B-32CC-2A4853FA758D}"/>
              </a:ext>
            </a:extLst>
          </p:cNvPr>
          <p:cNvSpPr txBox="1"/>
          <p:nvPr/>
        </p:nvSpPr>
        <p:spPr>
          <a:xfrm>
            <a:off x="2815064" y="6603988"/>
            <a:ext cx="6465231" cy="20005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700" kern="3000" spc="600" dirty="0">
                <a:solidFill>
                  <a:schemeClr val="bg1"/>
                </a:solidFill>
                <a:latin typeface="Montserrat" panose="00000500000000000000" pitchFamily="2" charset="0"/>
              </a:rPr>
              <a:t> FACULTY OF AGRO-INDUSTRY, CHIANG MAI UNIVERSITY</a:t>
            </a:r>
          </a:p>
        </p:txBody>
      </p:sp>
      <p:sp>
        <p:nvSpPr>
          <p:cNvPr id="28" name="TextBox 17">
            <a:extLst>
              <a:ext uri="{FF2B5EF4-FFF2-40B4-BE49-F238E27FC236}">
                <a16:creationId xmlns:a16="http://schemas.microsoft.com/office/drawing/2014/main" id="{9EB5F4CF-29F9-AE92-FB77-48AD801906BA}"/>
              </a:ext>
            </a:extLst>
          </p:cNvPr>
          <p:cNvSpPr txBox="1"/>
          <p:nvPr/>
        </p:nvSpPr>
        <p:spPr>
          <a:xfrm>
            <a:off x="4657995" y="2405983"/>
            <a:ext cx="2953238" cy="348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60"/>
              </a:lnSpc>
            </a:pPr>
            <a:r>
              <a:rPr lang="en-US" sz="2560" b="1" dirty="0">
                <a:solidFill>
                  <a:srgbClr val="000000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Click to add Subtitle</a:t>
            </a:r>
          </a:p>
        </p:txBody>
      </p:sp>
      <p:sp>
        <p:nvSpPr>
          <p:cNvPr id="29" name="TextBox 18">
            <a:extLst>
              <a:ext uri="{FF2B5EF4-FFF2-40B4-BE49-F238E27FC236}">
                <a16:creationId xmlns:a16="http://schemas.microsoft.com/office/drawing/2014/main" id="{B9A4D058-EAC2-90CE-BAA2-C68E33F5951B}"/>
              </a:ext>
            </a:extLst>
          </p:cNvPr>
          <p:cNvSpPr txBox="1"/>
          <p:nvPr/>
        </p:nvSpPr>
        <p:spPr>
          <a:xfrm>
            <a:off x="4657995" y="2760765"/>
            <a:ext cx="2953238" cy="3469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27"/>
              </a:lnSpc>
            </a:pPr>
            <a:r>
              <a:rPr lang="en-US" sz="2019">
                <a:solidFill>
                  <a:srgbClr val="000000"/>
                </a:solidFill>
                <a:latin typeface="HK Grotesk"/>
                <a:ea typeface="HK Grotesk"/>
                <a:cs typeface="HK Grotesk"/>
                <a:sym typeface="HK Grotesk"/>
              </a:rPr>
              <a:t>Click to add Subtitle</a:t>
            </a:r>
          </a:p>
        </p:txBody>
      </p:sp>
      <p:sp>
        <p:nvSpPr>
          <p:cNvPr id="30" name="TextBox 17">
            <a:extLst>
              <a:ext uri="{FF2B5EF4-FFF2-40B4-BE49-F238E27FC236}">
                <a16:creationId xmlns:a16="http://schemas.microsoft.com/office/drawing/2014/main" id="{85137770-4778-87E8-2C51-3317E00C8CB3}"/>
              </a:ext>
            </a:extLst>
          </p:cNvPr>
          <p:cNvSpPr txBox="1"/>
          <p:nvPr/>
        </p:nvSpPr>
        <p:spPr>
          <a:xfrm>
            <a:off x="8382000" y="2399694"/>
            <a:ext cx="2953238" cy="348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60"/>
              </a:lnSpc>
            </a:pPr>
            <a:r>
              <a:rPr lang="en-US" sz="2560" b="1" dirty="0">
                <a:solidFill>
                  <a:srgbClr val="000000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Click to add Subtitle</a:t>
            </a:r>
          </a:p>
        </p:txBody>
      </p:sp>
      <p:sp>
        <p:nvSpPr>
          <p:cNvPr id="31" name="TextBox 18">
            <a:extLst>
              <a:ext uri="{FF2B5EF4-FFF2-40B4-BE49-F238E27FC236}">
                <a16:creationId xmlns:a16="http://schemas.microsoft.com/office/drawing/2014/main" id="{3357B5E5-506A-A3A0-57EA-84B23D336CFF}"/>
              </a:ext>
            </a:extLst>
          </p:cNvPr>
          <p:cNvSpPr txBox="1"/>
          <p:nvPr/>
        </p:nvSpPr>
        <p:spPr>
          <a:xfrm>
            <a:off x="8382000" y="2754476"/>
            <a:ext cx="2953238" cy="3469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27"/>
              </a:lnSpc>
            </a:pPr>
            <a:r>
              <a:rPr lang="en-US" sz="2019">
                <a:solidFill>
                  <a:srgbClr val="000000"/>
                </a:solidFill>
                <a:latin typeface="HK Grotesk"/>
                <a:ea typeface="HK Grotesk"/>
                <a:cs typeface="HK Grotesk"/>
                <a:sym typeface="HK Grotesk"/>
              </a:rPr>
              <a:t>Click to add Subtitle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439183E-B835-6108-DB5F-D473E0BCF437}"/>
              </a:ext>
            </a:extLst>
          </p:cNvPr>
          <p:cNvSpPr/>
          <p:nvPr/>
        </p:nvSpPr>
        <p:spPr>
          <a:xfrm>
            <a:off x="933990" y="3277779"/>
            <a:ext cx="2953238" cy="2700318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8303BA4-F9F0-8250-55A2-D692474D1AE4}"/>
              </a:ext>
            </a:extLst>
          </p:cNvPr>
          <p:cNvSpPr/>
          <p:nvPr/>
        </p:nvSpPr>
        <p:spPr>
          <a:xfrm>
            <a:off x="4657995" y="3277779"/>
            <a:ext cx="2953238" cy="2700318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F6D22A8-F01D-D218-8428-68B1E5D742CA}"/>
              </a:ext>
            </a:extLst>
          </p:cNvPr>
          <p:cNvSpPr/>
          <p:nvPr/>
        </p:nvSpPr>
        <p:spPr>
          <a:xfrm>
            <a:off x="8382000" y="3303452"/>
            <a:ext cx="2953238" cy="2700318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80931" y="2049129"/>
            <a:ext cx="3066222" cy="1756670"/>
            <a:chOff x="0" y="0"/>
            <a:chExt cx="1211347" cy="6939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11347" cy="693993"/>
            </a:xfrm>
            <a:custGeom>
              <a:avLst/>
              <a:gdLst/>
              <a:ahLst/>
              <a:cxnLst/>
              <a:rect l="l" t="t" r="r" b="b"/>
              <a:pathLst>
                <a:path w="1211347" h="693993">
                  <a:moveTo>
                    <a:pt x="50498" y="0"/>
                  </a:moveTo>
                  <a:lnTo>
                    <a:pt x="1160849" y="0"/>
                  </a:lnTo>
                  <a:cubicBezTo>
                    <a:pt x="1188738" y="0"/>
                    <a:pt x="1211347" y="22609"/>
                    <a:pt x="1211347" y="50498"/>
                  </a:cubicBezTo>
                  <a:lnTo>
                    <a:pt x="1211347" y="643495"/>
                  </a:lnTo>
                  <a:cubicBezTo>
                    <a:pt x="1211347" y="656888"/>
                    <a:pt x="1206027" y="669732"/>
                    <a:pt x="1196556" y="679202"/>
                  </a:cubicBezTo>
                  <a:cubicBezTo>
                    <a:pt x="1187086" y="688673"/>
                    <a:pt x="1174242" y="693993"/>
                    <a:pt x="1160849" y="693993"/>
                  </a:cubicBezTo>
                  <a:lnTo>
                    <a:pt x="50498" y="693993"/>
                  </a:lnTo>
                  <a:cubicBezTo>
                    <a:pt x="22609" y="693993"/>
                    <a:pt x="0" y="671384"/>
                    <a:pt x="0" y="643495"/>
                  </a:cubicBezTo>
                  <a:lnTo>
                    <a:pt x="0" y="50498"/>
                  </a:lnTo>
                  <a:cubicBezTo>
                    <a:pt x="0" y="22609"/>
                    <a:pt x="22609" y="0"/>
                    <a:pt x="50498" y="0"/>
                  </a:cubicBezTo>
                  <a:close/>
                </a:path>
              </a:pathLst>
            </a:custGeom>
            <a:solidFill>
              <a:srgbClr val="EBEBEB"/>
            </a:solidFill>
          </p:spPr>
          <p:txBody>
            <a:bodyPr/>
            <a:lstStyle/>
            <a:p>
              <a:endParaRPr lang="en-US" sz="80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211347" cy="73209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80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751077" y="2049129"/>
            <a:ext cx="3512608" cy="4007420"/>
            <a:chOff x="2" y="0"/>
            <a:chExt cx="7025215" cy="8014840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/>
            <a:srcRect l="29553" r="36287"/>
            <a:stretch/>
          </p:blipFill>
          <p:spPr>
            <a:xfrm>
              <a:off x="2" y="0"/>
              <a:ext cx="7025215" cy="8014840"/>
            </a:xfrm>
            <a:prstGeom prst="rect">
              <a:avLst/>
            </a:prstGeom>
          </p:spPr>
        </p:pic>
      </p:grpSp>
      <p:sp>
        <p:nvSpPr>
          <p:cNvPr id="7" name="TextBox 7"/>
          <p:cNvSpPr txBox="1"/>
          <p:nvPr/>
        </p:nvSpPr>
        <p:spPr>
          <a:xfrm>
            <a:off x="580931" y="935192"/>
            <a:ext cx="7237893" cy="760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760"/>
              </a:lnSpc>
            </a:pPr>
            <a:r>
              <a:rPr lang="en-US" sz="64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Click to add Title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3997963" y="2049129"/>
            <a:ext cx="3066222" cy="1756670"/>
            <a:chOff x="0" y="0"/>
            <a:chExt cx="1211347" cy="69399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11347" cy="693993"/>
            </a:xfrm>
            <a:custGeom>
              <a:avLst/>
              <a:gdLst/>
              <a:ahLst/>
              <a:cxnLst/>
              <a:rect l="l" t="t" r="r" b="b"/>
              <a:pathLst>
                <a:path w="1211347" h="693993">
                  <a:moveTo>
                    <a:pt x="50498" y="0"/>
                  </a:moveTo>
                  <a:lnTo>
                    <a:pt x="1160849" y="0"/>
                  </a:lnTo>
                  <a:cubicBezTo>
                    <a:pt x="1188738" y="0"/>
                    <a:pt x="1211347" y="22609"/>
                    <a:pt x="1211347" y="50498"/>
                  </a:cubicBezTo>
                  <a:lnTo>
                    <a:pt x="1211347" y="643495"/>
                  </a:lnTo>
                  <a:cubicBezTo>
                    <a:pt x="1211347" y="656888"/>
                    <a:pt x="1206027" y="669732"/>
                    <a:pt x="1196556" y="679202"/>
                  </a:cubicBezTo>
                  <a:cubicBezTo>
                    <a:pt x="1187086" y="688673"/>
                    <a:pt x="1174242" y="693993"/>
                    <a:pt x="1160849" y="693993"/>
                  </a:cubicBezTo>
                  <a:lnTo>
                    <a:pt x="50498" y="693993"/>
                  </a:lnTo>
                  <a:cubicBezTo>
                    <a:pt x="22609" y="693993"/>
                    <a:pt x="0" y="671384"/>
                    <a:pt x="0" y="643495"/>
                  </a:cubicBezTo>
                  <a:lnTo>
                    <a:pt x="0" y="50498"/>
                  </a:lnTo>
                  <a:cubicBezTo>
                    <a:pt x="0" y="22609"/>
                    <a:pt x="22609" y="0"/>
                    <a:pt x="50498" y="0"/>
                  </a:cubicBezTo>
                  <a:close/>
                </a:path>
              </a:pathLst>
            </a:custGeom>
            <a:solidFill>
              <a:srgbClr val="EBEBEB"/>
            </a:solidFill>
          </p:spPr>
          <p:txBody>
            <a:bodyPr/>
            <a:lstStyle/>
            <a:p>
              <a:endParaRPr lang="en-US" sz="80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1211347" cy="73209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800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580931" y="4128968"/>
            <a:ext cx="3066222" cy="1756670"/>
            <a:chOff x="0" y="0"/>
            <a:chExt cx="1211347" cy="69399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11347" cy="693993"/>
            </a:xfrm>
            <a:custGeom>
              <a:avLst/>
              <a:gdLst/>
              <a:ahLst/>
              <a:cxnLst/>
              <a:rect l="l" t="t" r="r" b="b"/>
              <a:pathLst>
                <a:path w="1211347" h="693993">
                  <a:moveTo>
                    <a:pt x="50498" y="0"/>
                  </a:moveTo>
                  <a:lnTo>
                    <a:pt x="1160849" y="0"/>
                  </a:lnTo>
                  <a:cubicBezTo>
                    <a:pt x="1188738" y="0"/>
                    <a:pt x="1211347" y="22609"/>
                    <a:pt x="1211347" y="50498"/>
                  </a:cubicBezTo>
                  <a:lnTo>
                    <a:pt x="1211347" y="643495"/>
                  </a:lnTo>
                  <a:cubicBezTo>
                    <a:pt x="1211347" y="656888"/>
                    <a:pt x="1206027" y="669732"/>
                    <a:pt x="1196556" y="679202"/>
                  </a:cubicBezTo>
                  <a:cubicBezTo>
                    <a:pt x="1187086" y="688673"/>
                    <a:pt x="1174242" y="693993"/>
                    <a:pt x="1160849" y="693993"/>
                  </a:cubicBezTo>
                  <a:lnTo>
                    <a:pt x="50498" y="693993"/>
                  </a:lnTo>
                  <a:cubicBezTo>
                    <a:pt x="22609" y="693993"/>
                    <a:pt x="0" y="671384"/>
                    <a:pt x="0" y="643495"/>
                  </a:cubicBezTo>
                  <a:lnTo>
                    <a:pt x="0" y="50498"/>
                  </a:lnTo>
                  <a:cubicBezTo>
                    <a:pt x="0" y="22609"/>
                    <a:pt x="22609" y="0"/>
                    <a:pt x="50498" y="0"/>
                  </a:cubicBezTo>
                  <a:close/>
                </a:path>
              </a:pathLst>
            </a:custGeom>
            <a:solidFill>
              <a:srgbClr val="EBEBEB"/>
            </a:solidFill>
          </p:spPr>
          <p:txBody>
            <a:bodyPr/>
            <a:lstStyle/>
            <a:p>
              <a:endParaRPr lang="en-US" sz="800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1211347" cy="73209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800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3997963" y="4175387"/>
            <a:ext cx="3066222" cy="1756670"/>
            <a:chOff x="0" y="0"/>
            <a:chExt cx="1211347" cy="69399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211347" cy="693993"/>
            </a:xfrm>
            <a:custGeom>
              <a:avLst/>
              <a:gdLst/>
              <a:ahLst/>
              <a:cxnLst/>
              <a:rect l="l" t="t" r="r" b="b"/>
              <a:pathLst>
                <a:path w="1211347" h="693993">
                  <a:moveTo>
                    <a:pt x="50498" y="0"/>
                  </a:moveTo>
                  <a:lnTo>
                    <a:pt x="1160849" y="0"/>
                  </a:lnTo>
                  <a:cubicBezTo>
                    <a:pt x="1188738" y="0"/>
                    <a:pt x="1211347" y="22609"/>
                    <a:pt x="1211347" y="50498"/>
                  </a:cubicBezTo>
                  <a:lnTo>
                    <a:pt x="1211347" y="643495"/>
                  </a:lnTo>
                  <a:cubicBezTo>
                    <a:pt x="1211347" y="656888"/>
                    <a:pt x="1206027" y="669732"/>
                    <a:pt x="1196556" y="679202"/>
                  </a:cubicBezTo>
                  <a:cubicBezTo>
                    <a:pt x="1187086" y="688673"/>
                    <a:pt x="1174242" y="693993"/>
                    <a:pt x="1160849" y="693993"/>
                  </a:cubicBezTo>
                  <a:lnTo>
                    <a:pt x="50498" y="693993"/>
                  </a:lnTo>
                  <a:cubicBezTo>
                    <a:pt x="22609" y="693993"/>
                    <a:pt x="0" y="671384"/>
                    <a:pt x="0" y="643495"/>
                  </a:cubicBezTo>
                  <a:lnTo>
                    <a:pt x="0" y="50498"/>
                  </a:lnTo>
                  <a:cubicBezTo>
                    <a:pt x="0" y="22609"/>
                    <a:pt x="22609" y="0"/>
                    <a:pt x="50498" y="0"/>
                  </a:cubicBezTo>
                  <a:close/>
                </a:path>
              </a:pathLst>
            </a:custGeom>
            <a:solidFill>
              <a:srgbClr val="EBEBEB"/>
            </a:solidFill>
          </p:spPr>
          <p:txBody>
            <a:bodyPr/>
            <a:lstStyle/>
            <a:p>
              <a:endParaRPr lang="en-US" sz="800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1211347" cy="73209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800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768169" y="5714726"/>
            <a:ext cx="2678405" cy="341823"/>
            <a:chOff x="0" y="0"/>
            <a:chExt cx="1175757" cy="15005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175757" cy="150052"/>
            </a:xfrm>
            <a:custGeom>
              <a:avLst/>
              <a:gdLst/>
              <a:ahLst/>
              <a:cxnLst/>
              <a:rect l="l" t="t" r="r" b="b"/>
              <a:pathLst>
                <a:path w="1175757" h="150052">
                  <a:moveTo>
                    <a:pt x="75026" y="0"/>
                  </a:moveTo>
                  <a:lnTo>
                    <a:pt x="1100731" y="0"/>
                  </a:lnTo>
                  <a:cubicBezTo>
                    <a:pt x="1120629" y="0"/>
                    <a:pt x="1139712" y="7905"/>
                    <a:pt x="1153782" y="21975"/>
                  </a:cubicBezTo>
                  <a:cubicBezTo>
                    <a:pt x="1167852" y="36045"/>
                    <a:pt x="1175757" y="55128"/>
                    <a:pt x="1175757" y="75026"/>
                  </a:cubicBezTo>
                  <a:lnTo>
                    <a:pt x="1175757" y="75026"/>
                  </a:lnTo>
                  <a:cubicBezTo>
                    <a:pt x="1175757" y="116462"/>
                    <a:pt x="1142167" y="150052"/>
                    <a:pt x="1100731" y="150052"/>
                  </a:cubicBezTo>
                  <a:lnTo>
                    <a:pt x="75026" y="150052"/>
                  </a:lnTo>
                  <a:cubicBezTo>
                    <a:pt x="55128" y="150052"/>
                    <a:pt x="36045" y="142148"/>
                    <a:pt x="21975" y="128078"/>
                  </a:cubicBezTo>
                  <a:cubicBezTo>
                    <a:pt x="7905" y="114008"/>
                    <a:pt x="0" y="94924"/>
                    <a:pt x="0" y="75026"/>
                  </a:cubicBezTo>
                  <a:lnTo>
                    <a:pt x="0" y="75026"/>
                  </a:lnTo>
                  <a:cubicBezTo>
                    <a:pt x="0" y="55128"/>
                    <a:pt x="7905" y="36045"/>
                    <a:pt x="21975" y="21975"/>
                  </a:cubicBezTo>
                  <a:cubicBezTo>
                    <a:pt x="36045" y="7905"/>
                    <a:pt x="55128" y="0"/>
                    <a:pt x="75026" y="0"/>
                  </a:cubicBezTo>
                  <a:close/>
                </a:path>
              </a:pathLst>
            </a:custGeom>
            <a:solidFill>
              <a:srgbClr val="6769A8"/>
            </a:solidFill>
          </p:spPr>
          <p:txBody>
            <a:bodyPr/>
            <a:lstStyle/>
            <a:p>
              <a:endParaRPr lang="en-US" sz="800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1175757" cy="18815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r>
                <a:rPr lang="en-US" sz="1266" dirty="0">
                  <a:solidFill>
                    <a:schemeClr val="bg1"/>
                  </a:solidFill>
                  <a:latin typeface="HK Grotesk"/>
                  <a:ea typeface="HK Grotesk"/>
                  <a:cs typeface="HK Grotesk"/>
                  <a:sym typeface="HK Grotesk"/>
                </a:rPr>
                <a:t>Click to add Subtitle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4191871" y="5714726"/>
            <a:ext cx="2678405" cy="341823"/>
            <a:chOff x="0" y="0"/>
            <a:chExt cx="1175757" cy="150052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175757" cy="150052"/>
            </a:xfrm>
            <a:custGeom>
              <a:avLst/>
              <a:gdLst/>
              <a:ahLst/>
              <a:cxnLst/>
              <a:rect l="l" t="t" r="r" b="b"/>
              <a:pathLst>
                <a:path w="1175757" h="150052">
                  <a:moveTo>
                    <a:pt x="75026" y="0"/>
                  </a:moveTo>
                  <a:lnTo>
                    <a:pt x="1100731" y="0"/>
                  </a:lnTo>
                  <a:cubicBezTo>
                    <a:pt x="1120629" y="0"/>
                    <a:pt x="1139712" y="7905"/>
                    <a:pt x="1153782" y="21975"/>
                  </a:cubicBezTo>
                  <a:cubicBezTo>
                    <a:pt x="1167852" y="36045"/>
                    <a:pt x="1175757" y="55128"/>
                    <a:pt x="1175757" y="75026"/>
                  </a:cubicBezTo>
                  <a:lnTo>
                    <a:pt x="1175757" y="75026"/>
                  </a:lnTo>
                  <a:cubicBezTo>
                    <a:pt x="1175757" y="116462"/>
                    <a:pt x="1142167" y="150052"/>
                    <a:pt x="1100731" y="150052"/>
                  </a:cubicBezTo>
                  <a:lnTo>
                    <a:pt x="75026" y="150052"/>
                  </a:lnTo>
                  <a:cubicBezTo>
                    <a:pt x="55128" y="150052"/>
                    <a:pt x="36045" y="142148"/>
                    <a:pt x="21975" y="128078"/>
                  </a:cubicBezTo>
                  <a:cubicBezTo>
                    <a:pt x="7905" y="114008"/>
                    <a:pt x="0" y="94924"/>
                    <a:pt x="0" y="75026"/>
                  </a:cubicBezTo>
                  <a:lnTo>
                    <a:pt x="0" y="75026"/>
                  </a:lnTo>
                  <a:cubicBezTo>
                    <a:pt x="0" y="55128"/>
                    <a:pt x="7905" y="36045"/>
                    <a:pt x="21975" y="21975"/>
                  </a:cubicBezTo>
                  <a:cubicBezTo>
                    <a:pt x="36045" y="7905"/>
                    <a:pt x="55128" y="0"/>
                    <a:pt x="75026" y="0"/>
                  </a:cubicBezTo>
                  <a:close/>
                </a:path>
              </a:pathLst>
            </a:custGeom>
            <a:solidFill>
              <a:srgbClr val="6769A8"/>
            </a:solidFill>
          </p:spPr>
          <p:txBody>
            <a:bodyPr/>
            <a:lstStyle/>
            <a:p>
              <a:endParaRPr lang="en-US" sz="800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1175757" cy="18815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r>
                <a:rPr lang="en-US" sz="1266" dirty="0">
                  <a:solidFill>
                    <a:schemeClr val="bg1"/>
                  </a:solidFill>
                  <a:latin typeface="HK Grotesk"/>
                  <a:ea typeface="HK Grotesk"/>
                  <a:cs typeface="HK Grotesk"/>
                  <a:sym typeface="HK Grotesk"/>
                </a:rPr>
                <a:t>Click to add Subtitle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4191871" y="3634888"/>
            <a:ext cx="2678405" cy="341823"/>
            <a:chOff x="0" y="0"/>
            <a:chExt cx="1175757" cy="150052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175757" cy="150052"/>
            </a:xfrm>
            <a:custGeom>
              <a:avLst/>
              <a:gdLst/>
              <a:ahLst/>
              <a:cxnLst/>
              <a:rect l="l" t="t" r="r" b="b"/>
              <a:pathLst>
                <a:path w="1175757" h="150052">
                  <a:moveTo>
                    <a:pt x="75026" y="0"/>
                  </a:moveTo>
                  <a:lnTo>
                    <a:pt x="1100731" y="0"/>
                  </a:lnTo>
                  <a:cubicBezTo>
                    <a:pt x="1120629" y="0"/>
                    <a:pt x="1139712" y="7905"/>
                    <a:pt x="1153782" y="21975"/>
                  </a:cubicBezTo>
                  <a:cubicBezTo>
                    <a:pt x="1167852" y="36045"/>
                    <a:pt x="1175757" y="55128"/>
                    <a:pt x="1175757" y="75026"/>
                  </a:cubicBezTo>
                  <a:lnTo>
                    <a:pt x="1175757" y="75026"/>
                  </a:lnTo>
                  <a:cubicBezTo>
                    <a:pt x="1175757" y="116462"/>
                    <a:pt x="1142167" y="150052"/>
                    <a:pt x="1100731" y="150052"/>
                  </a:cubicBezTo>
                  <a:lnTo>
                    <a:pt x="75026" y="150052"/>
                  </a:lnTo>
                  <a:cubicBezTo>
                    <a:pt x="55128" y="150052"/>
                    <a:pt x="36045" y="142148"/>
                    <a:pt x="21975" y="128078"/>
                  </a:cubicBezTo>
                  <a:cubicBezTo>
                    <a:pt x="7905" y="114008"/>
                    <a:pt x="0" y="94924"/>
                    <a:pt x="0" y="75026"/>
                  </a:cubicBezTo>
                  <a:lnTo>
                    <a:pt x="0" y="75026"/>
                  </a:lnTo>
                  <a:cubicBezTo>
                    <a:pt x="0" y="55128"/>
                    <a:pt x="7905" y="36045"/>
                    <a:pt x="21975" y="21975"/>
                  </a:cubicBezTo>
                  <a:cubicBezTo>
                    <a:pt x="36045" y="7905"/>
                    <a:pt x="55128" y="0"/>
                    <a:pt x="75026" y="0"/>
                  </a:cubicBezTo>
                  <a:close/>
                </a:path>
              </a:pathLst>
            </a:custGeom>
            <a:solidFill>
              <a:srgbClr val="6769A8"/>
            </a:solidFill>
          </p:spPr>
          <p:txBody>
            <a:bodyPr/>
            <a:lstStyle/>
            <a:p>
              <a:endParaRPr lang="en-US" sz="800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1175757" cy="18815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r>
                <a:rPr lang="en-US" sz="1266" dirty="0">
                  <a:solidFill>
                    <a:schemeClr val="bg1"/>
                  </a:solidFill>
                  <a:latin typeface="HK Grotesk"/>
                  <a:ea typeface="HK Grotesk"/>
                  <a:cs typeface="HK Grotesk"/>
                  <a:sym typeface="HK Grotesk"/>
                </a:rPr>
                <a:t>Click to add Subtitle</a:t>
              </a:r>
            </a:p>
          </p:txBody>
        </p:sp>
      </p:grpSp>
      <p:sp>
        <p:nvSpPr>
          <p:cNvPr id="26" name="AutoShape 26"/>
          <p:cNvSpPr/>
          <p:nvPr/>
        </p:nvSpPr>
        <p:spPr>
          <a:xfrm>
            <a:off x="7616634" y="1231737"/>
            <a:ext cx="1533111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800"/>
          </a:p>
        </p:txBody>
      </p:sp>
      <p:grpSp>
        <p:nvGrpSpPr>
          <p:cNvPr id="27" name="Group 27"/>
          <p:cNvGrpSpPr/>
          <p:nvPr/>
        </p:nvGrpSpPr>
        <p:grpSpPr>
          <a:xfrm>
            <a:off x="774839" y="3634888"/>
            <a:ext cx="2678405" cy="341823"/>
            <a:chOff x="0" y="0"/>
            <a:chExt cx="1175757" cy="150052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1175757" cy="150052"/>
            </a:xfrm>
            <a:custGeom>
              <a:avLst/>
              <a:gdLst/>
              <a:ahLst/>
              <a:cxnLst/>
              <a:rect l="l" t="t" r="r" b="b"/>
              <a:pathLst>
                <a:path w="1175757" h="150052">
                  <a:moveTo>
                    <a:pt x="75026" y="0"/>
                  </a:moveTo>
                  <a:lnTo>
                    <a:pt x="1100731" y="0"/>
                  </a:lnTo>
                  <a:cubicBezTo>
                    <a:pt x="1120629" y="0"/>
                    <a:pt x="1139712" y="7905"/>
                    <a:pt x="1153782" y="21975"/>
                  </a:cubicBezTo>
                  <a:cubicBezTo>
                    <a:pt x="1167852" y="36045"/>
                    <a:pt x="1175757" y="55128"/>
                    <a:pt x="1175757" y="75026"/>
                  </a:cubicBezTo>
                  <a:lnTo>
                    <a:pt x="1175757" y="75026"/>
                  </a:lnTo>
                  <a:cubicBezTo>
                    <a:pt x="1175757" y="116462"/>
                    <a:pt x="1142167" y="150052"/>
                    <a:pt x="1100731" y="150052"/>
                  </a:cubicBezTo>
                  <a:lnTo>
                    <a:pt x="75026" y="150052"/>
                  </a:lnTo>
                  <a:cubicBezTo>
                    <a:pt x="55128" y="150052"/>
                    <a:pt x="36045" y="142148"/>
                    <a:pt x="21975" y="128078"/>
                  </a:cubicBezTo>
                  <a:cubicBezTo>
                    <a:pt x="7905" y="114008"/>
                    <a:pt x="0" y="94924"/>
                    <a:pt x="0" y="75026"/>
                  </a:cubicBezTo>
                  <a:lnTo>
                    <a:pt x="0" y="75026"/>
                  </a:lnTo>
                  <a:cubicBezTo>
                    <a:pt x="0" y="55128"/>
                    <a:pt x="7905" y="36045"/>
                    <a:pt x="21975" y="21975"/>
                  </a:cubicBezTo>
                  <a:cubicBezTo>
                    <a:pt x="36045" y="7905"/>
                    <a:pt x="55128" y="0"/>
                    <a:pt x="75026" y="0"/>
                  </a:cubicBezTo>
                  <a:close/>
                </a:path>
              </a:pathLst>
            </a:custGeom>
            <a:solidFill>
              <a:srgbClr val="6769A8"/>
            </a:solidFill>
          </p:spPr>
          <p:txBody>
            <a:bodyPr/>
            <a:lstStyle/>
            <a:p>
              <a:endParaRPr lang="en-US" sz="800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38100"/>
              <a:ext cx="1175757" cy="18815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r>
                <a:rPr lang="en-US" sz="1266" dirty="0">
                  <a:solidFill>
                    <a:schemeClr val="bg1"/>
                  </a:solidFill>
                  <a:latin typeface="HK Grotesk"/>
                  <a:ea typeface="HK Grotesk"/>
                  <a:cs typeface="HK Grotesk"/>
                  <a:sym typeface="HK Grotesk"/>
                </a:rPr>
                <a:t>Click to add Subtitle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1183442" y="1952689"/>
            <a:ext cx="475158" cy="4103861"/>
            <a:chOff x="0" y="-38100"/>
            <a:chExt cx="357729" cy="1621278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270941" cy="1583178"/>
            </a:xfrm>
            <a:custGeom>
              <a:avLst/>
              <a:gdLst/>
              <a:ahLst/>
              <a:cxnLst/>
              <a:rect l="l" t="t" r="r" b="b"/>
              <a:pathLst>
                <a:path w="357729" h="1583178">
                  <a:moveTo>
                    <a:pt x="0" y="0"/>
                  </a:moveTo>
                  <a:lnTo>
                    <a:pt x="357729" y="0"/>
                  </a:lnTo>
                  <a:lnTo>
                    <a:pt x="357729" y="1583178"/>
                  </a:lnTo>
                  <a:lnTo>
                    <a:pt x="0" y="1583178"/>
                  </a:lnTo>
                  <a:close/>
                </a:path>
              </a:pathLst>
            </a:custGeom>
            <a:solidFill>
              <a:srgbClr val="6769A8"/>
            </a:solidFill>
          </p:spPr>
          <p:txBody>
            <a:bodyPr/>
            <a:lstStyle/>
            <a:p>
              <a:endParaRPr lang="en-US" sz="800" dirty="0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-38100"/>
              <a:ext cx="357729" cy="162127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800"/>
            </a:p>
          </p:txBody>
        </p:sp>
      </p:grpSp>
      <p:sp>
        <p:nvSpPr>
          <p:cNvPr id="33" name="Freeform 33"/>
          <p:cNvSpPr/>
          <p:nvPr/>
        </p:nvSpPr>
        <p:spPr>
          <a:xfrm rot="-5399999">
            <a:off x="10440261" y="4963463"/>
            <a:ext cx="533061" cy="620741"/>
          </a:xfrm>
          <a:custGeom>
            <a:avLst/>
            <a:gdLst/>
            <a:ahLst/>
            <a:cxnLst/>
            <a:rect l="l" t="t" r="r" b="b"/>
            <a:pathLst>
              <a:path w="799592" h="931112">
                <a:moveTo>
                  <a:pt x="0" y="0"/>
                </a:moveTo>
                <a:lnTo>
                  <a:pt x="799592" y="0"/>
                </a:lnTo>
                <a:lnTo>
                  <a:pt x="799592" y="931111"/>
                </a:lnTo>
                <a:lnTo>
                  <a:pt x="0" y="93111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800"/>
          </a:p>
        </p:txBody>
      </p:sp>
      <p:sp>
        <p:nvSpPr>
          <p:cNvPr id="34" name="Freeform 34"/>
          <p:cNvSpPr/>
          <p:nvPr/>
        </p:nvSpPr>
        <p:spPr>
          <a:xfrm>
            <a:off x="10113504" y="511948"/>
            <a:ext cx="1476469" cy="660105"/>
          </a:xfrm>
          <a:custGeom>
            <a:avLst/>
            <a:gdLst/>
            <a:ahLst/>
            <a:cxnLst/>
            <a:rect l="l" t="t" r="r" b="b"/>
            <a:pathLst>
              <a:path w="2214703" h="990157">
                <a:moveTo>
                  <a:pt x="0" y="0"/>
                </a:moveTo>
                <a:lnTo>
                  <a:pt x="2214703" y="0"/>
                </a:lnTo>
                <a:lnTo>
                  <a:pt x="2214703" y="990157"/>
                </a:lnTo>
                <a:lnTo>
                  <a:pt x="0" y="99015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 sz="800"/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F5753A3D-0FBF-73E8-9A74-F3663193A3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482561"/>
            <a:ext cx="12192000" cy="376172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6EDF4741-89BC-5FC2-3856-2ABA6E9432D2}"/>
              </a:ext>
            </a:extLst>
          </p:cNvPr>
          <p:cNvSpPr txBox="1"/>
          <p:nvPr/>
        </p:nvSpPr>
        <p:spPr>
          <a:xfrm>
            <a:off x="2815064" y="6603988"/>
            <a:ext cx="6465231" cy="20005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700" kern="3000" spc="600" dirty="0">
                <a:solidFill>
                  <a:schemeClr val="bg1"/>
                </a:solidFill>
                <a:latin typeface="Montserrat" panose="00000500000000000000" pitchFamily="2" charset="0"/>
              </a:rPr>
              <a:t> FACULTY OF AGRO-INDUSTRY, CHIANG MAI UNIVERSITY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937BDA8A-8EDE-9846-54F0-319894F0FA89}"/>
              </a:ext>
            </a:extLst>
          </p:cNvPr>
          <p:cNvSpPr/>
          <p:nvPr/>
        </p:nvSpPr>
        <p:spPr>
          <a:xfrm>
            <a:off x="710691" y="1885305"/>
            <a:ext cx="10795509" cy="4972695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5" name="Group 5"/>
          <p:cNvGrpSpPr/>
          <p:nvPr/>
        </p:nvGrpSpPr>
        <p:grpSpPr>
          <a:xfrm>
            <a:off x="2628373" y="2571306"/>
            <a:ext cx="2468112" cy="1246325"/>
            <a:chOff x="0" y="0"/>
            <a:chExt cx="4936225" cy="2492649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/>
            <a:srcRect l="11413" r="11413"/>
            <a:stretch>
              <a:fillRect/>
            </a:stretch>
          </p:blipFill>
          <p:spPr>
            <a:xfrm>
              <a:off x="0" y="0"/>
              <a:ext cx="4936225" cy="2492649"/>
            </a:xfrm>
            <a:prstGeom prst="rect">
              <a:avLst/>
            </a:prstGeom>
          </p:spPr>
        </p:pic>
      </p:grpSp>
      <p:grpSp>
        <p:nvGrpSpPr>
          <p:cNvPr id="7" name="Group 7"/>
          <p:cNvGrpSpPr/>
          <p:nvPr/>
        </p:nvGrpSpPr>
        <p:grpSpPr>
          <a:xfrm>
            <a:off x="2628373" y="4495886"/>
            <a:ext cx="2468112" cy="1246325"/>
            <a:chOff x="0" y="0"/>
            <a:chExt cx="4936225" cy="2492649"/>
          </a:xfrm>
        </p:grpSpPr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/>
            <a:srcRect l="11413" r="11413"/>
            <a:stretch>
              <a:fillRect/>
            </a:stretch>
          </p:blipFill>
          <p:spPr>
            <a:xfrm>
              <a:off x="0" y="0"/>
              <a:ext cx="4936225" cy="2492649"/>
            </a:xfrm>
            <a:prstGeom prst="rect">
              <a:avLst/>
            </a:prstGeom>
          </p:spPr>
        </p:pic>
      </p:grpSp>
      <p:sp>
        <p:nvSpPr>
          <p:cNvPr id="9" name="TextBox 9"/>
          <p:cNvSpPr txBox="1"/>
          <p:nvPr/>
        </p:nvSpPr>
        <p:spPr>
          <a:xfrm>
            <a:off x="5991020" y="2761568"/>
            <a:ext cx="3410417" cy="3231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00"/>
              </a:lnSpc>
            </a:pPr>
            <a:r>
              <a:rPr lang="en-US" sz="2400" b="1">
                <a:solidFill>
                  <a:srgbClr val="000000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Click to add Subtitle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991019" y="3162112"/>
            <a:ext cx="4863128" cy="3469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27"/>
              </a:lnSpc>
            </a:pPr>
            <a:r>
              <a:rPr lang="en-US" sz="2019">
                <a:solidFill>
                  <a:srgbClr val="000000"/>
                </a:solidFill>
                <a:latin typeface="HK Grotesk"/>
                <a:ea typeface="HK Grotesk"/>
                <a:cs typeface="HK Grotesk"/>
                <a:sym typeface="HK Grotesk"/>
              </a:rPr>
              <a:t>Click to add Subtitle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991020" y="4591821"/>
            <a:ext cx="3328774" cy="3231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00"/>
              </a:lnSpc>
            </a:pPr>
            <a:r>
              <a:rPr lang="en-US" sz="2400" b="1" dirty="0">
                <a:solidFill>
                  <a:srgbClr val="000000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Click to add Subtitle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991019" y="4992365"/>
            <a:ext cx="4863128" cy="3469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27"/>
              </a:lnSpc>
            </a:pPr>
            <a:r>
              <a:rPr lang="en-US" sz="2019">
                <a:solidFill>
                  <a:srgbClr val="000000"/>
                </a:solidFill>
                <a:latin typeface="HK Grotesk"/>
                <a:ea typeface="HK Grotesk"/>
                <a:cs typeface="HK Grotesk"/>
                <a:sym typeface="HK Grotesk"/>
              </a:rPr>
              <a:t>Click to add Subtitle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0" y="3045592"/>
            <a:ext cx="1733839" cy="2299321"/>
          </a:xfrm>
          <a:prstGeom prst="rect">
            <a:avLst/>
          </a:prstGeom>
          <a:solidFill>
            <a:srgbClr val="CB9A1C"/>
          </a:solidFill>
        </p:spPr>
        <p:txBody>
          <a:bodyPr lIns="33867" tIns="33867" rIns="33867" bIns="33867" rtlCol="0" anchor="ctr"/>
          <a:lstStyle/>
          <a:p>
            <a:pPr algn="ctr">
              <a:lnSpc>
                <a:spcPts val="1773"/>
              </a:lnSpc>
            </a:pPr>
            <a:endParaRPr sz="800" dirty="0"/>
          </a:p>
        </p:txBody>
      </p:sp>
      <p:sp>
        <p:nvSpPr>
          <p:cNvPr id="16" name="Freeform 16"/>
          <p:cNvSpPr/>
          <p:nvPr/>
        </p:nvSpPr>
        <p:spPr>
          <a:xfrm>
            <a:off x="10113504" y="511948"/>
            <a:ext cx="1476469" cy="660105"/>
          </a:xfrm>
          <a:custGeom>
            <a:avLst/>
            <a:gdLst/>
            <a:ahLst/>
            <a:cxnLst/>
            <a:rect l="l" t="t" r="r" b="b"/>
            <a:pathLst>
              <a:path w="2214703" h="990157">
                <a:moveTo>
                  <a:pt x="0" y="0"/>
                </a:moveTo>
                <a:lnTo>
                  <a:pt x="2214703" y="0"/>
                </a:lnTo>
                <a:lnTo>
                  <a:pt x="2214703" y="990157"/>
                </a:lnTo>
                <a:lnTo>
                  <a:pt x="0" y="99015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800"/>
          </a:p>
        </p:txBody>
      </p:sp>
      <p:sp>
        <p:nvSpPr>
          <p:cNvPr id="17" name="TextBox 17"/>
          <p:cNvSpPr txBox="1"/>
          <p:nvPr/>
        </p:nvSpPr>
        <p:spPr>
          <a:xfrm>
            <a:off x="602027" y="820943"/>
            <a:ext cx="8884509" cy="8029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143"/>
              </a:lnSpc>
            </a:pPr>
            <a:r>
              <a:rPr lang="en-US" sz="6826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Click to add Title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CF71B045-2EF5-B9A8-2CD0-969AC48BBD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82561"/>
            <a:ext cx="12192000" cy="376172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2EFDB639-758A-10B6-4EBB-E7B9B5ADEF2E}"/>
              </a:ext>
            </a:extLst>
          </p:cNvPr>
          <p:cNvSpPr txBox="1"/>
          <p:nvPr/>
        </p:nvSpPr>
        <p:spPr>
          <a:xfrm>
            <a:off x="2815064" y="6603988"/>
            <a:ext cx="6465231" cy="20005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700" kern="3000" spc="600" dirty="0">
                <a:solidFill>
                  <a:schemeClr val="bg1"/>
                </a:solidFill>
                <a:latin typeface="Montserrat" panose="00000500000000000000" pitchFamily="2" charset="0"/>
              </a:rPr>
              <a:t> FACULTY OF AGRO-INDUSTRY, CHIANG MAI UNIVERSITY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204</Words>
  <Application>Microsoft Office PowerPoint</Application>
  <PresentationFormat>Widescreen</PresentationFormat>
  <Paragraphs>44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Montserrat</vt:lpstr>
      <vt:lpstr>HK Grotesk</vt:lpstr>
      <vt:lpstr>Arial</vt:lpstr>
      <vt:lpstr>HK Grotesk Bold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Page 01</dc:title>
  <dc:creator>Asus</dc:creator>
  <cp:lastModifiedBy>NATTHAPHORN RAMMANEE</cp:lastModifiedBy>
  <cp:revision>4</cp:revision>
  <dcterms:created xsi:type="dcterms:W3CDTF">2006-08-16T00:00:00Z</dcterms:created>
  <dcterms:modified xsi:type="dcterms:W3CDTF">2025-03-19T09:26:11Z</dcterms:modified>
  <dc:identifier>DAGiJqllSZw</dc:identifier>
</cp:coreProperties>
</file>